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63" r:id="rId5"/>
    <p:sldId id="259" r:id="rId6"/>
    <p:sldId id="281" r:id="rId7"/>
    <p:sldId id="282" r:id="rId8"/>
    <p:sldId id="283" r:id="rId9"/>
    <p:sldId id="260" r:id="rId10"/>
    <p:sldId id="269" r:id="rId11"/>
    <p:sldId id="270" r:id="rId12"/>
    <p:sldId id="273" r:id="rId13"/>
    <p:sldId id="272" r:id="rId14"/>
    <p:sldId id="274" r:id="rId15"/>
    <p:sldId id="275" r:id="rId16"/>
    <p:sldId id="280" r:id="rId17"/>
    <p:sldId id="276" r:id="rId18"/>
    <p:sldId id="279" r:id="rId19"/>
    <p:sldId id="261" r:id="rId20"/>
    <p:sldId id="262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AB5E02-374B-4886-B053-E417A78C8765}">
          <p14:sldIdLst>
            <p14:sldId id="256"/>
            <p14:sldId id="257"/>
            <p14:sldId id="258"/>
            <p14:sldId id="263"/>
            <p14:sldId id="259"/>
            <p14:sldId id="281"/>
            <p14:sldId id="282"/>
            <p14:sldId id="283"/>
            <p14:sldId id="260"/>
            <p14:sldId id="269"/>
            <p14:sldId id="270"/>
            <p14:sldId id="273"/>
            <p14:sldId id="272"/>
            <p14:sldId id="274"/>
            <p14:sldId id="275"/>
            <p14:sldId id="280"/>
            <p14:sldId id="276"/>
            <p14:sldId id="279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73" d="100"/>
          <a:sy n="73" d="100"/>
        </p:scale>
        <p:origin x="12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1A8C8-4038-47A2-A99E-16E4B8F120A7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38EAA-5001-4C0B-883A-1508020E7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840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E5695-00FF-465C-948C-AF7F39979C34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4983C-6BBD-4614-A4BA-2BE076F36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80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763CD2-8695-4F90-B9A3-3330CBF54B0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201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763CD2-8695-4F90-B9A3-3330CBF54B0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696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46" indent="0" algn="ctr">
              <a:buNone/>
              <a:defRPr/>
            </a:lvl2pPr>
            <a:lvl3pPr marL="342892" indent="0" algn="ctr">
              <a:buNone/>
              <a:defRPr/>
            </a:lvl3pPr>
            <a:lvl4pPr marL="514337" indent="0" algn="ctr">
              <a:buNone/>
              <a:defRPr/>
            </a:lvl4pPr>
            <a:lvl5pPr marL="685783" indent="0" algn="ctr">
              <a:buNone/>
              <a:defRPr/>
            </a:lvl5pPr>
            <a:lvl6pPr marL="857228" indent="0" algn="ctr">
              <a:buNone/>
              <a:defRPr/>
            </a:lvl6pPr>
            <a:lvl7pPr marL="1028675" indent="0" algn="ctr">
              <a:buNone/>
              <a:defRPr/>
            </a:lvl7pPr>
            <a:lvl8pPr marL="1200120" indent="0" algn="ctr">
              <a:buNone/>
              <a:defRPr/>
            </a:lvl8pPr>
            <a:lvl9pPr marL="137156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5919408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70509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115050" cy="5851525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23664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64819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4406902"/>
            <a:ext cx="7772400" cy="1362075"/>
          </a:xfrm>
          <a:prstGeom prst="rect">
            <a:avLst/>
          </a:prstGeom>
        </p:spPr>
        <p:txBody>
          <a:bodyPr lIns="34290" tIns="17145" rIns="34290" bIns="17145" anchor="t"/>
          <a:lstStyle>
            <a:lvl1pPr algn="l">
              <a:defRPr sz="1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906715"/>
            <a:ext cx="7772400" cy="1500188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46" indent="0">
              <a:buNone/>
              <a:defRPr sz="700"/>
            </a:lvl2pPr>
            <a:lvl3pPr marL="342892" indent="0">
              <a:buNone/>
              <a:defRPr sz="600"/>
            </a:lvl3pPr>
            <a:lvl4pPr marL="514337" indent="0">
              <a:buNone/>
              <a:defRPr sz="500"/>
            </a:lvl4pPr>
            <a:lvl5pPr marL="685783" indent="0">
              <a:buNone/>
              <a:defRPr sz="500"/>
            </a:lvl5pPr>
            <a:lvl6pPr marL="857228" indent="0">
              <a:buNone/>
              <a:defRPr sz="500"/>
            </a:lvl6pPr>
            <a:lvl7pPr marL="1028675" indent="0">
              <a:buNone/>
              <a:defRPr sz="500"/>
            </a:lvl7pPr>
            <a:lvl8pPr marL="1200120" indent="0">
              <a:buNone/>
              <a:defRPr sz="500"/>
            </a:lvl8pPr>
            <a:lvl9pPr marL="1371566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755790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7" y="1600202"/>
            <a:ext cx="4086225" cy="4525963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82" y="1600202"/>
            <a:ext cx="4086225" cy="4525963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977686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386" cy="639763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46" indent="0">
              <a:buNone/>
              <a:defRPr sz="800" b="1"/>
            </a:lvl2pPr>
            <a:lvl3pPr marL="342892" indent="0">
              <a:buNone/>
              <a:defRPr sz="700" b="1"/>
            </a:lvl3pPr>
            <a:lvl4pPr marL="514337" indent="0">
              <a:buNone/>
              <a:defRPr sz="600" b="1"/>
            </a:lvl4pPr>
            <a:lvl5pPr marL="685783" indent="0">
              <a:buNone/>
              <a:defRPr sz="600" b="1"/>
            </a:lvl5pPr>
            <a:lvl6pPr marL="857228" indent="0">
              <a:buNone/>
              <a:defRPr sz="600" b="1"/>
            </a:lvl6pPr>
            <a:lvl7pPr marL="1028675" indent="0">
              <a:buNone/>
              <a:defRPr sz="600" b="1"/>
            </a:lvl7pPr>
            <a:lvl8pPr marL="1200120" indent="0">
              <a:buNone/>
              <a:defRPr sz="600" b="1"/>
            </a:lvl8pPr>
            <a:lvl9pPr marL="1371566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386" cy="3951288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535114"/>
            <a:ext cx="4041576" cy="639763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46" indent="0">
              <a:buNone/>
              <a:defRPr sz="800" b="1"/>
            </a:lvl2pPr>
            <a:lvl3pPr marL="342892" indent="0">
              <a:buNone/>
              <a:defRPr sz="700" b="1"/>
            </a:lvl3pPr>
            <a:lvl4pPr marL="514337" indent="0">
              <a:buNone/>
              <a:defRPr sz="600" b="1"/>
            </a:lvl4pPr>
            <a:lvl5pPr marL="685783" indent="0">
              <a:buNone/>
              <a:defRPr sz="600" b="1"/>
            </a:lvl5pPr>
            <a:lvl6pPr marL="857228" indent="0">
              <a:buNone/>
              <a:defRPr sz="600" b="1"/>
            </a:lvl6pPr>
            <a:lvl7pPr marL="1028675" indent="0">
              <a:buNone/>
              <a:defRPr sz="600" b="1"/>
            </a:lvl7pPr>
            <a:lvl8pPr marL="1200120" indent="0">
              <a:buNone/>
              <a:defRPr sz="600" b="1"/>
            </a:lvl8pPr>
            <a:lvl9pPr marL="1371566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2174875"/>
            <a:ext cx="4041576" cy="3951288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067746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214442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722669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114" cy="1162051"/>
          </a:xfrm>
          <a:prstGeom prst="rect">
            <a:avLst/>
          </a:prstGeom>
        </p:spPr>
        <p:txBody>
          <a:bodyPr lIns="34290" tIns="17145" rIns="34290" bIns="17145" anchor="b"/>
          <a:lstStyle>
            <a:lvl1pPr algn="l">
              <a:defRPr sz="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73051"/>
            <a:ext cx="5111948" cy="585311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4"/>
            <a:ext cx="3008114" cy="4691063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46" indent="0">
              <a:buNone/>
              <a:defRPr sz="500"/>
            </a:lvl2pPr>
            <a:lvl3pPr marL="342892" indent="0">
              <a:buNone/>
              <a:defRPr sz="400"/>
            </a:lvl3pPr>
            <a:lvl4pPr marL="514337" indent="0">
              <a:buNone/>
              <a:defRPr sz="300"/>
            </a:lvl4pPr>
            <a:lvl5pPr marL="685783" indent="0">
              <a:buNone/>
              <a:defRPr sz="300"/>
            </a:lvl5pPr>
            <a:lvl6pPr marL="857228" indent="0">
              <a:buNone/>
              <a:defRPr sz="300"/>
            </a:lvl6pPr>
            <a:lvl7pPr marL="1028675" indent="0">
              <a:buNone/>
              <a:defRPr sz="300"/>
            </a:lvl7pPr>
            <a:lvl8pPr marL="1200120" indent="0">
              <a:buNone/>
              <a:defRPr sz="300"/>
            </a:lvl8pPr>
            <a:lvl9pPr marL="1371566" indent="0">
              <a:buNone/>
              <a:defRPr sz="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95741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4800606"/>
            <a:ext cx="5486400" cy="566737"/>
          </a:xfrm>
          <a:prstGeom prst="rect">
            <a:avLst/>
          </a:prstGeom>
        </p:spPr>
        <p:txBody>
          <a:bodyPr lIns="34290" tIns="17145" rIns="34290" bIns="17145" anchor="b"/>
          <a:lstStyle>
            <a:lvl1pPr algn="l">
              <a:defRPr sz="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612775"/>
            <a:ext cx="5486400" cy="41148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46" indent="0">
              <a:buNone/>
              <a:defRPr sz="1100"/>
            </a:lvl2pPr>
            <a:lvl3pPr marL="342892" indent="0">
              <a:buNone/>
              <a:defRPr sz="900"/>
            </a:lvl3pPr>
            <a:lvl4pPr marL="514337" indent="0">
              <a:buNone/>
              <a:defRPr sz="800"/>
            </a:lvl4pPr>
            <a:lvl5pPr marL="685783" indent="0">
              <a:buNone/>
              <a:defRPr sz="800"/>
            </a:lvl5pPr>
            <a:lvl6pPr marL="857228" indent="0">
              <a:buNone/>
              <a:defRPr sz="800"/>
            </a:lvl6pPr>
            <a:lvl7pPr marL="1028675" indent="0">
              <a:buNone/>
              <a:defRPr sz="800"/>
            </a:lvl7pPr>
            <a:lvl8pPr marL="1200120" indent="0">
              <a:buNone/>
              <a:defRPr sz="800"/>
            </a:lvl8pPr>
            <a:lvl9pPr marL="1371566" indent="0">
              <a:buNone/>
              <a:defRPr sz="800"/>
            </a:lvl9pPr>
          </a:lstStyle>
          <a:p>
            <a:pPr lvl="0"/>
            <a:endParaRPr lang="en-US" noProof="0">
              <a:sym typeface="Calibri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5367343"/>
            <a:ext cx="5486400" cy="804863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46" indent="0">
              <a:buNone/>
              <a:defRPr sz="500"/>
            </a:lvl2pPr>
            <a:lvl3pPr marL="342892" indent="0">
              <a:buNone/>
              <a:defRPr sz="400"/>
            </a:lvl3pPr>
            <a:lvl4pPr marL="514337" indent="0">
              <a:buNone/>
              <a:defRPr sz="300"/>
            </a:lvl4pPr>
            <a:lvl5pPr marL="685783" indent="0">
              <a:buNone/>
              <a:defRPr sz="300"/>
            </a:lvl5pPr>
            <a:lvl6pPr marL="857228" indent="0">
              <a:buNone/>
              <a:defRPr sz="300"/>
            </a:lvl6pPr>
            <a:lvl7pPr marL="1028675" indent="0">
              <a:buNone/>
              <a:defRPr sz="300"/>
            </a:lvl7pPr>
            <a:lvl8pPr marL="1200120" indent="0">
              <a:buNone/>
              <a:defRPr sz="300"/>
            </a:lvl8pPr>
            <a:lvl9pPr marL="1371566" indent="0">
              <a:buNone/>
              <a:defRPr sz="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84702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5pPr>
      <a:lvl6pPr marL="171446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6pPr>
      <a:lvl7pPr marL="342892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7pPr>
      <a:lvl8pPr marL="514337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8pPr>
      <a:lvl9pPr marL="685783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9pPr>
    </p:titleStyle>
    <p:bodyStyle>
      <a:lvl1pPr marL="128585" indent="-128585" algn="ctr" rtl="0" eaLnBrk="0" fontAlgn="base" hangingPunct="0">
        <a:spcBef>
          <a:spcPts val="750"/>
        </a:spcBef>
        <a:spcAft>
          <a:spcPct val="0"/>
        </a:spcAft>
        <a:defRPr sz="3200">
          <a:solidFill>
            <a:srgbClr val="878787"/>
          </a:solidFill>
          <a:latin typeface="+mn-lt"/>
          <a:ea typeface="+mn-ea"/>
          <a:cs typeface="+mn-cs"/>
          <a:sym typeface="Calibri" charset="0"/>
        </a:defRPr>
      </a:lvl1pPr>
      <a:lvl2pPr marL="457189" indent="-285743" algn="ctr" rtl="0" eaLnBrk="0" fontAlgn="base" hangingPunct="0">
        <a:spcBef>
          <a:spcPts val="675"/>
        </a:spcBef>
        <a:spcAft>
          <a:spcPct val="0"/>
        </a:spcAft>
        <a:defRPr sz="2700">
          <a:solidFill>
            <a:srgbClr val="878787"/>
          </a:solidFill>
          <a:latin typeface="+mn-lt"/>
          <a:ea typeface="+mn-ea"/>
          <a:cs typeface="+mn-cs"/>
          <a:sym typeface="Calibri" charset="0"/>
        </a:defRPr>
      </a:lvl2pPr>
      <a:lvl3pPr marL="914378" indent="-571486" algn="ctr" rtl="0" eaLnBrk="0" fontAlgn="base" hangingPunct="0">
        <a:spcBef>
          <a:spcPts val="563"/>
        </a:spcBef>
        <a:spcAft>
          <a:spcPct val="0"/>
        </a:spcAft>
        <a:defRPr sz="2300">
          <a:solidFill>
            <a:srgbClr val="878787"/>
          </a:solidFill>
          <a:latin typeface="+mn-lt"/>
          <a:ea typeface="+mn-ea"/>
          <a:cs typeface="+mn-cs"/>
          <a:sym typeface="Calibri" charset="0"/>
        </a:defRPr>
      </a:lvl3pPr>
      <a:lvl4pPr marL="1371566" indent="-857228" algn="ctr" rtl="0" eaLnBrk="0" fontAlgn="base" hangingPunct="0">
        <a:spcBef>
          <a:spcPts val="488"/>
        </a:spcBef>
        <a:spcAft>
          <a:spcPct val="0"/>
        </a:spcAft>
        <a:defRPr sz="1800">
          <a:solidFill>
            <a:srgbClr val="878787"/>
          </a:solidFill>
          <a:latin typeface="+mn-lt"/>
          <a:ea typeface="+mn-ea"/>
          <a:cs typeface="+mn-cs"/>
          <a:sym typeface="Calibri" charset="0"/>
        </a:defRPr>
      </a:lvl4pPr>
      <a:lvl5pPr marL="1828754" indent="-1142972" algn="ctr" rtl="0" eaLnBrk="0" fontAlgn="base" hangingPunct="0">
        <a:spcBef>
          <a:spcPts val="488"/>
        </a:spcBef>
        <a:spcAft>
          <a:spcPct val="0"/>
        </a:spcAft>
        <a:defRPr sz="1800">
          <a:solidFill>
            <a:srgbClr val="878787"/>
          </a:solidFill>
          <a:latin typeface="+mn-lt"/>
          <a:ea typeface="+mn-ea"/>
          <a:cs typeface="+mn-cs"/>
          <a:sym typeface="Calibri" charset="0"/>
        </a:defRPr>
      </a:lvl5pPr>
      <a:lvl6pPr marL="2000200" algn="ctr" rtl="0" fontAlgn="base">
        <a:spcBef>
          <a:spcPts val="488"/>
        </a:spcBef>
        <a:spcAft>
          <a:spcPct val="0"/>
        </a:spcAft>
        <a:defRPr sz="1800">
          <a:solidFill>
            <a:srgbClr val="878787"/>
          </a:solidFill>
          <a:latin typeface="+mn-lt"/>
          <a:ea typeface="+mn-ea"/>
          <a:cs typeface="+mn-cs"/>
          <a:sym typeface="Calibri" charset="0"/>
        </a:defRPr>
      </a:lvl6pPr>
      <a:lvl7pPr marL="2171646" algn="ctr" rtl="0" fontAlgn="base">
        <a:spcBef>
          <a:spcPts val="488"/>
        </a:spcBef>
        <a:spcAft>
          <a:spcPct val="0"/>
        </a:spcAft>
        <a:defRPr sz="1800">
          <a:solidFill>
            <a:srgbClr val="878787"/>
          </a:solidFill>
          <a:latin typeface="+mn-lt"/>
          <a:ea typeface="+mn-ea"/>
          <a:cs typeface="+mn-cs"/>
          <a:sym typeface="Calibri" charset="0"/>
        </a:defRPr>
      </a:lvl7pPr>
      <a:lvl8pPr marL="2343092" algn="ctr" rtl="0" fontAlgn="base">
        <a:spcBef>
          <a:spcPts val="488"/>
        </a:spcBef>
        <a:spcAft>
          <a:spcPct val="0"/>
        </a:spcAft>
        <a:defRPr sz="1800">
          <a:solidFill>
            <a:srgbClr val="878787"/>
          </a:solidFill>
          <a:latin typeface="+mn-lt"/>
          <a:ea typeface="+mn-ea"/>
          <a:cs typeface="+mn-cs"/>
          <a:sym typeface="Calibri" charset="0"/>
        </a:defRPr>
      </a:lvl8pPr>
      <a:lvl9pPr marL="2514537" algn="ctr" rtl="0" fontAlgn="base">
        <a:spcBef>
          <a:spcPts val="488"/>
        </a:spcBef>
        <a:spcAft>
          <a:spcPct val="0"/>
        </a:spcAft>
        <a:defRPr sz="1800">
          <a:solidFill>
            <a:srgbClr val="878787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342892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46" algn="l" defTabSz="342892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892" algn="l" defTabSz="342892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37" algn="l" defTabSz="342892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783" algn="l" defTabSz="342892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28" algn="l" defTabSz="342892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675" algn="l" defTabSz="342892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20" algn="l" defTabSz="342892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566" algn="l" defTabSz="342892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5"/>
          <p:cNvSpPr>
            <a:spLocks/>
          </p:cNvSpPr>
          <p:nvPr/>
        </p:nvSpPr>
        <p:spPr bwMode="auto">
          <a:xfrm>
            <a:off x="395288" y="3056066"/>
            <a:ext cx="8396755" cy="91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14288" tIns="14288" rIns="14288" bIns="14288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ĐỀ TÀI: </a:t>
            </a:r>
            <a:r>
              <a:rPr lang="en-US" sz="2200" b="1" dirty="0">
                <a:solidFill>
                  <a:srgbClr val="002939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THIẾT KẾ VÀ THI CÔNG </a:t>
            </a:r>
            <a:r>
              <a:rPr lang="vi-VN" sz="2200" b="1" dirty="0" smtClean="0">
                <a:solidFill>
                  <a:srgbClr val="002939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MÔ HÌNH </a:t>
            </a:r>
            <a:r>
              <a:rPr lang="en-US" sz="2200" b="1" dirty="0" smtClean="0">
                <a:solidFill>
                  <a:srgbClr val="002939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KHU </a:t>
            </a:r>
            <a:r>
              <a:rPr lang="en-US" sz="2200" b="1" dirty="0">
                <a:solidFill>
                  <a:srgbClr val="002939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V</a:t>
            </a:r>
            <a:r>
              <a:rPr lang="vi-VN" sz="2200" b="1" dirty="0">
                <a:solidFill>
                  <a:srgbClr val="002939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Ư</a:t>
            </a:r>
            <a:r>
              <a:rPr lang="en-US" sz="2200" b="1" dirty="0">
                <a:solidFill>
                  <a:srgbClr val="002939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ỜN THÔNG MINH TRONG NHÀ KÍNH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972019" y="14149389"/>
            <a:ext cx="78469" cy="7031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</a:pPr>
            <a:endParaRPr lang="en-US" sz="10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Gill San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118" y="1042570"/>
            <a:ext cx="792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BỘ GIÁO DỤC VÀ ĐÀO TẠO</a:t>
            </a:r>
          </a:p>
          <a:p>
            <a:pPr algn="ctr"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TRƯỜNG ĐẠI HỌC SƯ PHẠM KỸ THUẬT TP. HỒ CHÍ MINH</a:t>
            </a:r>
          </a:p>
          <a:p>
            <a:pPr algn="ctr"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KHOA ĐIỆN – ĐIỆN TỬ</a:t>
            </a:r>
          </a:p>
          <a:p>
            <a:pPr algn="ctr"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BỘ MÔN KỸ THUẬT MÁY TÍNH - VIỄN THÔNG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2018" y="2499298"/>
            <a:ext cx="723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BÁO CÁO ĐỒ ÁN TỐT NGHIỆP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2961" y="4229087"/>
            <a:ext cx="7829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GVHD:  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Th.S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Nguyễn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Văn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Phúc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Gill Sans" charset="0"/>
            </a:endParaRPr>
          </a:p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SVTH 1: Hồ Nhựt Anh			MSSV: 15141093 </a:t>
            </a:r>
          </a:p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SVTH 2: Trần Ngọc Hiếu		MSSV: </a:t>
            </a:r>
            <a:r>
              <a:rPr lang="en-US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151411</a:t>
            </a:r>
            <a:r>
              <a:rPr lang="vi-V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62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Gill Sans" charset="0"/>
            </a:endParaRPr>
          </a:p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SVTH 3: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Huỳnh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Nguyên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Khang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	MSSV: 15141178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05518" y="5689794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Tp.HCM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tháng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 6/2019</a:t>
            </a:r>
          </a:p>
          <a:p>
            <a:pPr algn="ctr" defTabSz="914378" fontAlgn="base">
              <a:spcBef>
                <a:spcPct val="0"/>
              </a:spcBef>
              <a:spcAft>
                <a:spcPct val="0"/>
              </a:spcAft>
            </a:pPr>
            <a:endParaRPr lang="vi-VN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Gill Sans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137" y="1136581"/>
            <a:ext cx="904271" cy="123683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81B849-2718-469A-9509-DC4DB5D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5" y="1130395"/>
            <a:ext cx="904271" cy="115746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8154335" y="6121570"/>
            <a:ext cx="637707" cy="431630"/>
          </a:xfrm>
          <a:prstGeom prst="ellipse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Gill Sans" charset="0"/>
              </a:rPr>
              <a:t>1</a:t>
            </a:r>
            <a:endParaRPr kumimoji="0" lang="en-US" sz="10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Gill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523E12-F4A1-431F-A3B8-F29DFBB98154}"/>
              </a:ext>
            </a:extLst>
          </p:cNvPr>
          <p:cNvSpPr/>
          <p:nvPr/>
        </p:nvSpPr>
        <p:spPr bwMode="auto">
          <a:xfrm>
            <a:off x="773787" y="1174768"/>
            <a:ext cx="1662840" cy="440297"/>
          </a:xfrm>
          <a:prstGeom prst="round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A8587B-D98B-4E2E-A7A8-373D0FC8E6E3}"/>
              </a:ext>
            </a:extLst>
          </p:cNvPr>
          <p:cNvSpPr/>
          <p:nvPr/>
        </p:nvSpPr>
        <p:spPr bwMode="auto">
          <a:xfrm>
            <a:off x="865700" y="427295"/>
            <a:ext cx="3390672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0063C-D38F-4EF8-B193-EA36F2605754}"/>
              </a:ext>
            </a:extLst>
          </p:cNvPr>
          <p:cNvSpPr txBox="1"/>
          <p:nvPr/>
        </p:nvSpPr>
        <p:spPr>
          <a:xfrm>
            <a:off x="1105670" y="541141"/>
            <a:ext cx="28376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KẾT QUẢ THỰC HIỆN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CF6DC3-7923-4126-AF79-F012441AF880}"/>
              </a:ext>
            </a:extLst>
          </p:cNvPr>
          <p:cNvSpPr/>
          <p:nvPr/>
        </p:nvSpPr>
        <p:spPr bwMode="auto">
          <a:xfrm>
            <a:off x="333250" y="363093"/>
            <a:ext cx="772420" cy="75755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E9A32-FD4A-4784-81D0-58FDEF635FAC}"/>
              </a:ext>
            </a:extLst>
          </p:cNvPr>
          <p:cNvSpPr txBox="1"/>
          <p:nvPr/>
        </p:nvSpPr>
        <p:spPr>
          <a:xfrm>
            <a:off x="568980" y="541141"/>
            <a:ext cx="32733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15173FE-9133-40B0-8EFC-2C1C8C6EE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76D85C9-ADD3-4F6E-9599-9C5D89069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876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638B574-F67D-414D-8F65-5A1BDA405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71723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 descr="C:\Users\hnkha\Downloads\62102165_448095132648698_51121226197762048_n.jpg">
            <a:extLst>
              <a:ext uri="{FF2B5EF4-FFF2-40B4-BE49-F238E27FC236}">
                <a16:creationId xmlns:a16="http://schemas.microsoft.com/office/drawing/2014/main" id="{8D74F916-C773-4EBF-9862-BA575D1B8A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78" y="1798066"/>
            <a:ext cx="3705756" cy="369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:\Users\hnkha\Downloads\61887144_459598678140834_7047237039980281856_n.jpg">
            <a:extLst>
              <a:ext uri="{FF2B5EF4-FFF2-40B4-BE49-F238E27FC236}">
                <a16:creationId xmlns:a16="http://schemas.microsoft.com/office/drawing/2014/main" id="{612921C9-61F6-4204-A6F0-F0543D3BDB8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234" y="1798065"/>
            <a:ext cx="3776590" cy="36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3DA2115-EA8D-4A56-BB40-70D94097DAAC}"/>
              </a:ext>
            </a:extLst>
          </p:cNvPr>
          <p:cNvSpPr/>
          <p:nvPr/>
        </p:nvSpPr>
        <p:spPr>
          <a:xfrm>
            <a:off x="3396838" y="6266602"/>
            <a:ext cx="2350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Mô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9E62B2-C70D-4213-9BC1-47326C896535}"/>
              </a:ext>
            </a:extLst>
          </p:cNvPr>
          <p:cNvSpPr txBox="1"/>
          <p:nvPr/>
        </p:nvSpPr>
        <p:spPr>
          <a:xfrm>
            <a:off x="842017" y="1191895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cứng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6314" y="5729591"/>
            <a:ext cx="321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 smtClean="0"/>
              <a:t> Thu thập thông số môi trường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437763" y="5623808"/>
            <a:ext cx="2723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 smtClean="0"/>
              <a:t>Phát hiện người lạ </a:t>
            </a:r>
          </a:p>
          <a:p>
            <a:r>
              <a:rPr lang="vi-VN" b="1" dirty="0" smtClean="0"/>
              <a:t>Bảo mật cửa bằng vân tay</a:t>
            </a:r>
            <a:endParaRPr lang="en-US" b="1" dirty="0"/>
          </a:p>
        </p:txBody>
      </p:sp>
      <p:sp>
        <p:nvSpPr>
          <p:cNvPr id="17" name="Oval 16"/>
          <p:cNvSpPr/>
          <p:nvPr/>
        </p:nvSpPr>
        <p:spPr bwMode="auto">
          <a:xfrm>
            <a:off x="8154335" y="6121570"/>
            <a:ext cx="637707" cy="431630"/>
          </a:xfrm>
          <a:prstGeom prst="ellipse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1400" dirty="0" smtClean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Gill Sans" charset="0"/>
              </a:rPr>
              <a:t>10</a:t>
            </a:r>
            <a:endParaRPr kumimoji="0" lang="en-US" sz="10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3461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A8587B-D98B-4E2E-A7A8-373D0FC8E6E3}"/>
              </a:ext>
            </a:extLst>
          </p:cNvPr>
          <p:cNvSpPr/>
          <p:nvPr/>
        </p:nvSpPr>
        <p:spPr bwMode="auto">
          <a:xfrm>
            <a:off x="865700" y="427295"/>
            <a:ext cx="3390672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0063C-D38F-4EF8-B193-EA36F2605754}"/>
              </a:ext>
            </a:extLst>
          </p:cNvPr>
          <p:cNvSpPr txBox="1"/>
          <p:nvPr/>
        </p:nvSpPr>
        <p:spPr>
          <a:xfrm>
            <a:off x="1105670" y="541141"/>
            <a:ext cx="28376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KẾT QUẢ THỰC HIỆN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CF6DC3-7923-4126-AF79-F012441AF880}"/>
              </a:ext>
            </a:extLst>
          </p:cNvPr>
          <p:cNvSpPr/>
          <p:nvPr/>
        </p:nvSpPr>
        <p:spPr bwMode="auto">
          <a:xfrm>
            <a:off x="333250" y="363093"/>
            <a:ext cx="772420" cy="75755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E9A32-FD4A-4784-81D0-58FDEF635FAC}"/>
              </a:ext>
            </a:extLst>
          </p:cNvPr>
          <p:cNvSpPr txBox="1"/>
          <p:nvPr/>
        </p:nvSpPr>
        <p:spPr>
          <a:xfrm>
            <a:off x="568980" y="541141"/>
            <a:ext cx="32733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15173FE-9133-40B0-8EFC-2C1C8C6EE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76D85C9-ADD3-4F6E-9599-9C5D89069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876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638B574-F67D-414D-8F65-5A1BDA405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71723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A2115-EA8D-4A56-BB40-70D94097DAAC}"/>
              </a:ext>
            </a:extLst>
          </p:cNvPr>
          <p:cNvSpPr/>
          <p:nvPr/>
        </p:nvSpPr>
        <p:spPr>
          <a:xfrm>
            <a:off x="3242320" y="6030595"/>
            <a:ext cx="31165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Giao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chính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website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127B6C-1F6F-4322-875D-83C469C72520}"/>
              </a:ext>
            </a:extLst>
          </p:cNvPr>
          <p:cNvSpPr/>
          <p:nvPr/>
        </p:nvSpPr>
        <p:spPr bwMode="auto">
          <a:xfrm>
            <a:off x="773787" y="1174768"/>
            <a:ext cx="1481496" cy="440297"/>
          </a:xfrm>
          <a:prstGeom prst="round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BBF7-28F3-4DAD-95B3-22BB9CE86887}"/>
              </a:ext>
            </a:extLst>
          </p:cNvPr>
          <p:cNvSpPr txBox="1"/>
          <p:nvPr/>
        </p:nvSpPr>
        <p:spPr>
          <a:xfrm>
            <a:off x="773787" y="1190437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C:\Users\hnkha\Downloads\62310965_2747934865279220_8800436106022617088_n.png">
            <a:extLst>
              <a:ext uri="{FF2B5EF4-FFF2-40B4-BE49-F238E27FC236}">
                <a16:creationId xmlns:a16="http://schemas.microsoft.com/office/drawing/2014/main" id="{4089BB42-67EA-433D-8A6D-B869EDEC79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246" y="1969755"/>
            <a:ext cx="6687506" cy="381383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B0D5055-623F-455A-9781-8542AA089FE1}"/>
              </a:ext>
            </a:extLst>
          </p:cNvPr>
          <p:cNvSpPr/>
          <p:nvPr/>
        </p:nvSpPr>
        <p:spPr bwMode="auto">
          <a:xfrm>
            <a:off x="2358315" y="1171978"/>
            <a:ext cx="1162691" cy="440297"/>
          </a:xfrm>
          <a:prstGeom prst="round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773BF5-69F7-4B27-AF5A-1DCAADA4C264}"/>
              </a:ext>
            </a:extLst>
          </p:cNvPr>
          <p:cNvSpPr txBox="1"/>
          <p:nvPr/>
        </p:nvSpPr>
        <p:spPr>
          <a:xfrm>
            <a:off x="2358315" y="1187647"/>
            <a:ext cx="1162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</a:p>
        </p:txBody>
      </p:sp>
      <p:sp>
        <p:nvSpPr>
          <p:cNvPr id="19" name="Oval 18"/>
          <p:cNvSpPr/>
          <p:nvPr/>
        </p:nvSpPr>
        <p:spPr bwMode="auto">
          <a:xfrm>
            <a:off x="8154335" y="6121570"/>
            <a:ext cx="637707" cy="431630"/>
          </a:xfrm>
          <a:prstGeom prst="ellipse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1400" dirty="0" smtClean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Gill Sans" charset="0"/>
              </a:rPr>
              <a:t>11</a:t>
            </a:r>
            <a:endParaRPr kumimoji="0" lang="en-US" sz="10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968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A8587B-D98B-4E2E-A7A8-373D0FC8E6E3}"/>
              </a:ext>
            </a:extLst>
          </p:cNvPr>
          <p:cNvSpPr/>
          <p:nvPr/>
        </p:nvSpPr>
        <p:spPr bwMode="auto">
          <a:xfrm>
            <a:off x="865700" y="427295"/>
            <a:ext cx="3390672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0063C-D38F-4EF8-B193-EA36F2605754}"/>
              </a:ext>
            </a:extLst>
          </p:cNvPr>
          <p:cNvSpPr txBox="1"/>
          <p:nvPr/>
        </p:nvSpPr>
        <p:spPr>
          <a:xfrm>
            <a:off x="1105670" y="541141"/>
            <a:ext cx="28376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KẾT QUẢ THỰC HIỆN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CF6DC3-7923-4126-AF79-F012441AF880}"/>
              </a:ext>
            </a:extLst>
          </p:cNvPr>
          <p:cNvSpPr/>
          <p:nvPr/>
        </p:nvSpPr>
        <p:spPr bwMode="auto">
          <a:xfrm>
            <a:off x="333250" y="363093"/>
            <a:ext cx="772420" cy="75755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E9A32-FD4A-4784-81D0-58FDEF635FAC}"/>
              </a:ext>
            </a:extLst>
          </p:cNvPr>
          <p:cNvSpPr txBox="1"/>
          <p:nvPr/>
        </p:nvSpPr>
        <p:spPr>
          <a:xfrm>
            <a:off x="568980" y="541141"/>
            <a:ext cx="32733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15173FE-9133-40B0-8EFC-2C1C8C6EE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76D85C9-ADD3-4F6E-9599-9C5D89069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876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638B574-F67D-414D-8F65-5A1BDA405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71723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A2115-EA8D-4A56-BB40-70D94097DAAC}"/>
              </a:ext>
            </a:extLst>
          </p:cNvPr>
          <p:cNvSpPr/>
          <p:nvPr/>
        </p:nvSpPr>
        <p:spPr>
          <a:xfrm>
            <a:off x="3242320" y="6030595"/>
            <a:ext cx="28472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Cảm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biến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ngắt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kết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nối</a:t>
            </a:r>
            <a:endParaRPr lang="en-US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127B6C-1F6F-4322-875D-83C469C72520}"/>
              </a:ext>
            </a:extLst>
          </p:cNvPr>
          <p:cNvSpPr/>
          <p:nvPr/>
        </p:nvSpPr>
        <p:spPr bwMode="auto">
          <a:xfrm>
            <a:off x="773787" y="1174768"/>
            <a:ext cx="1481496" cy="440297"/>
          </a:xfrm>
          <a:prstGeom prst="round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BBF7-28F3-4DAD-95B3-22BB9CE86887}"/>
              </a:ext>
            </a:extLst>
          </p:cNvPr>
          <p:cNvSpPr txBox="1"/>
          <p:nvPr/>
        </p:nvSpPr>
        <p:spPr>
          <a:xfrm>
            <a:off x="773787" y="1190437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C:\Users\Hieu\Downloads\61745894_746373529113137_1555889999335915520_n.png">
            <a:extLst>
              <a:ext uri="{FF2B5EF4-FFF2-40B4-BE49-F238E27FC236}">
                <a16:creationId xmlns:a16="http://schemas.microsoft.com/office/drawing/2014/main" id="{4DD14B1D-945B-4565-9E5E-481F80E07BE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074" y="1667615"/>
            <a:ext cx="5597849" cy="283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D84FB47-5CBC-4083-9EC2-44B63A38A0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71345" y="5087091"/>
            <a:ext cx="5401310" cy="81851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0A9799A-85FA-4649-B5E4-64661D79E95F}"/>
              </a:ext>
            </a:extLst>
          </p:cNvPr>
          <p:cNvSpPr/>
          <p:nvPr/>
        </p:nvSpPr>
        <p:spPr>
          <a:xfrm>
            <a:off x="2431828" y="4624487"/>
            <a:ext cx="4280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Giao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hiển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thị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giá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trị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cảm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biến</a:t>
            </a:r>
            <a:endParaRPr lang="en-US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CCEA9BB-9812-4742-BA58-E6DFC70E8973}"/>
              </a:ext>
            </a:extLst>
          </p:cNvPr>
          <p:cNvSpPr/>
          <p:nvPr/>
        </p:nvSpPr>
        <p:spPr bwMode="auto">
          <a:xfrm>
            <a:off x="2358315" y="1171978"/>
            <a:ext cx="1162691" cy="440297"/>
          </a:xfrm>
          <a:prstGeom prst="round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A24BFA-BAEF-4084-A87B-643AD36C000C}"/>
              </a:ext>
            </a:extLst>
          </p:cNvPr>
          <p:cNvSpPr txBox="1"/>
          <p:nvPr/>
        </p:nvSpPr>
        <p:spPr>
          <a:xfrm>
            <a:off x="2358315" y="1187647"/>
            <a:ext cx="1162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8154335" y="6121570"/>
            <a:ext cx="637707" cy="431630"/>
          </a:xfrm>
          <a:prstGeom prst="ellipse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1400" dirty="0" smtClean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Gill Sans" charset="0"/>
              </a:rPr>
              <a:t>12</a:t>
            </a:r>
            <a:endParaRPr kumimoji="0" lang="en-US" sz="10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151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A8587B-D98B-4E2E-A7A8-373D0FC8E6E3}"/>
              </a:ext>
            </a:extLst>
          </p:cNvPr>
          <p:cNvSpPr/>
          <p:nvPr/>
        </p:nvSpPr>
        <p:spPr bwMode="auto">
          <a:xfrm>
            <a:off x="865700" y="427295"/>
            <a:ext cx="3390672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0063C-D38F-4EF8-B193-EA36F2605754}"/>
              </a:ext>
            </a:extLst>
          </p:cNvPr>
          <p:cNvSpPr txBox="1"/>
          <p:nvPr/>
        </p:nvSpPr>
        <p:spPr>
          <a:xfrm>
            <a:off x="1105670" y="541141"/>
            <a:ext cx="28376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KẾT QUẢ THỰC HIỆN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CF6DC3-7923-4126-AF79-F012441AF880}"/>
              </a:ext>
            </a:extLst>
          </p:cNvPr>
          <p:cNvSpPr/>
          <p:nvPr/>
        </p:nvSpPr>
        <p:spPr bwMode="auto">
          <a:xfrm>
            <a:off x="333250" y="363093"/>
            <a:ext cx="772420" cy="75755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E9A32-FD4A-4784-81D0-58FDEF635FAC}"/>
              </a:ext>
            </a:extLst>
          </p:cNvPr>
          <p:cNvSpPr txBox="1"/>
          <p:nvPr/>
        </p:nvSpPr>
        <p:spPr>
          <a:xfrm>
            <a:off x="568980" y="541141"/>
            <a:ext cx="32733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15173FE-9133-40B0-8EFC-2C1C8C6EE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76D85C9-ADD3-4F6E-9599-9C5D89069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876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638B574-F67D-414D-8F65-5A1BDA405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71723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A2115-EA8D-4A56-BB40-70D94097DAAC}"/>
              </a:ext>
            </a:extLst>
          </p:cNvPr>
          <p:cNvSpPr/>
          <p:nvPr/>
        </p:nvSpPr>
        <p:spPr>
          <a:xfrm>
            <a:off x="2402174" y="6030595"/>
            <a:ext cx="43396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Giao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xem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biểu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đồ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gửi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mail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127B6C-1F6F-4322-875D-83C469C72520}"/>
              </a:ext>
            </a:extLst>
          </p:cNvPr>
          <p:cNvSpPr/>
          <p:nvPr/>
        </p:nvSpPr>
        <p:spPr bwMode="auto">
          <a:xfrm>
            <a:off x="773787" y="1174768"/>
            <a:ext cx="1481496" cy="440297"/>
          </a:xfrm>
          <a:prstGeom prst="round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BBF7-28F3-4DAD-95B3-22BB9CE86887}"/>
              </a:ext>
            </a:extLst>
          </p:cNvPr>
          <p:cNvSpPr txBox="1"/>
          <p:nvPr/>
        </p:nvSpPr>
        <p:spPr>
          <a:xfrm>
            <a:off x="773787" y="1190437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C:\Users\Hieu\Downloads\62231782_459849704773566_7745904133139333120_n.png">
            <a:extLst>
              <a:ext uri="{FF2B5EF4-FFF2-40B4-BE49-F238E27FC236}">
                <a16:creationId xmlns:a16="http://schemas.microsoft.com/office/drawing/2014/main" id="{19ECDB9F-7791-43FD-9D4D-6BD92AE23B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16" y="1852088"/>
            <a:ext cx="7162567" cy="4049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CAC598A-DE5A-46A8-8753-E614C67F9792}"/>
              </a:ext>
            </a:extLst>
          </p:cNvPr>
          <p:cNvSpPr/>
          <p:nvPr/>
        </p:nvSpPr>
        <p:spPr bwMode="auto">
          <a:xfrm>
            <a:off x="2358315" y="1171978"/>
            <a:ext cx="1162691" cy="440297"/>
          </a:xfrm>
          <a:prstGeom prst="round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5A863-5B7C-43B8-A3F9-0FCD63FA8570}"/>
              </a:ext>
            </a:extLst>
          </p:cNvPr>
          <p:cNvSpPr txBox="1"/>
          <p:nvPr/>
        </p:nvSpPr>
        <p:spPr>
          <a:xfrm>
            <a:off x="2358315" y="1187647"/>
            <a:ext cx="1162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8154335" y="6121570"/>
            <a:ext cx="637707" cy="431630"/>
          </a:xfrm>
          <a:prstGeom prst="ellipse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1400" dirty="0" smtClean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Gill Sans" charset="0"/>
              </a:rPr>
              <a:t>13</a:t>
            </a:r>
            <a:endParaRPr kumimoji="0" lang="en-US" sz="10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234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A8587B-D98B-4E2E-A7A8-373D0FC8E6E3}"/>
              </a:ext>
            </a:extLst>
          </p:cNvPr>
          <p:cNvSpPr/>
          <p:nvPr/>
        </p:nvSpPr>
        <p:spPr bwMode="auto">
          <a:xfrm>
            <a:off x="865700" y="427295"/>
            <a:ext cx="3390672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0063C-D38F-4EF8-B193-EA36F2605754}"/>
              </a:ext>
            </a:extLst>
          </p:cNvPr>
          <p:cNvSpPr txBox="1"/>
          <p:nvPr/>
        </p:nvSpPr>
        <p:spPr>
          <a:xfrm>
            <a:off x="1105670" y="541141"/>
            <a:ext cx="28376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KẾT QUẢ THỰC HIỆN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CF6DC3-7923-4126-AF79-F012441AF880}"/>
              </a:ext>
            </a:extLst>
          </p:cNvPr>
          <p:cNvSpPr/>
          <p:nvPr/>
        </p:nvSpPr>
        <p:spPr bwMode="auto">
          <a:xfrm>
            <a:off x="333250" y="363093"/>
            <a:ext cx="772420" cy="75755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E9A32-FD4A-4784-81D0-58FDEF635FAC}"/>
              </a:ext>
            </a:extLst>
          </p:cNvPr>
          <p:cNvSpPr txBox="1"/>
          <p:nvPr/>
        </p:nvSpPr>
        <p:spPr>
          <a:xfrm>
            <a:off x="568980" y="541141"/>
            <a:ext cx="32733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15173FE-9133-40B0-8EFC-2C1C8C6EE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638B574-F67D-414D-8F65-5A1BDA405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71723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A2115-EA8D-4A56-BB40-70D94097DAAC}"/>
              </a:ext>
            </a:extLst>
          </p:cNvPr>
          <p:cNvSpPr/>
          <p:nvPr/>
        </p:nvSpPr>
        <p:spPr>
          <a:xfrm>
            <a:off x="2706746" y="6402005"/>
            <a:ext cx="3730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Giao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điều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khiển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tự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động</a:t>
            </a:r>
            <a:endParaRPr lang="en-US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127B6C-1F6F-4322-875D-83C469C72520}"/>
              </a:ext>
            </a:extLst>
          </p:cNvPr>
          <p:cNvSpPr/>
          <p:nvPr/>
        </p:nvSpPr>
        <p:spPr bwMode="auto">
          <a:xfrm>
            <a:off x="773787" y="1174768"/>
            <a:ext cx="1481496" cy="440297"/>
          </a:xfrm>
          <a:prstGeom prst="round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BBF7-28F3-4DAD-95B3-22BB9CE86887}"/>
              </a:ext>
            </a:extLst>
          </p:cNvPr>
          <p:cNvSpPr txBox="1"/>
          <p:nvPr/>
        </p:nvSpPr>
        <p:spPr>
          <a:xfrm>
            <a:off x="773787" y="1190437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E8A557-269F-4A1E-956F-0D217B2012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43125" y="1684709"/>
            <a:ext cx="4857750" cy="2000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619044-40D1-44CA-BE8A-E76AC706E7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21720" y="4090107"/>
            <a:ext cx="4700560" cy="221494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351394-DB98-4A19-983A-96FFA1A5A961}"/>
              </a:ext>
            </a:extLst>
          </p:cNvPr>
          <p:cNvSpPr/>
          <p:nvPr/>
        </p:nvSpPr>
        <p:spPr>
          <a:xfrm>
            <a:off x="2649839" y="3696192"/>
            <a:ext cx="38443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Giao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điều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khiển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thủ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công</a:t>
            </a:r>
            <a:endParaRPr lang="en-US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37FB723-FA26-4B80-B0FB-F6CA94B3E2FE}"/>
              </a:ext>
            </a:extLst>
          </p:cNvPr>
          <p:cNvSpPr/>
          <p:nvPr/>
        </p:nvSpPr>
        <p:spPr bwMode="auto">
          <a:xfrm>
            <a:off x="2358315" y="1171978"/>
            <a:ext cx="1162691" cy="440297"/>
          </a:xfrm>
          <a:prstGeom prst="round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9EE99C-E8A0-4077-81F9-1EE7058B7F7B}"/>
              </a:ext>
            </a:extLst>
          </p:cNvPr>
          <p:cNvSpPr txBox="1"/>
          <p:nvPr/>
        </p:nvSpPr>
        <p:spPr>
          <a:xfrm>
            <a:off x="2358315" y="1187647"/>
            <a:ext cx="1162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8154335" y="6121570"/>
            <a:ext cx="637707" cy="431630"/>
          </a:xfrm>
          <a:prstGeom prst="ellipse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1400" dirty="0" smtClean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Gill Sans" charset="0"/>
              </a:rPr>
              <a:t>14</a:t>
            </a:r>
            <a:endParaRPr kumimoji="0" lang="en-US" sz="10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03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A8587B-D98B-4E2E-A7A8-373D0FC8E6E3}"/>
              </a:ext>
            </a:extLst>
          </p:cNvPr>
          <p:cNvSpPr/>
          <p:nvPr/>
        </p:nvSpPr>
        <p:spPr bwMode="auto">
          <a:xfrm>
            <a:off x="865700" y="427295"/>
            <a:ext cx="3390672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0063C-D38F-4EF8-B193-EA36F2605754}"/>
              </a:ext>
            </a:extLst>
          </p:cNvPr>
          <p:cNvSpPr txBox="1"/>
          <p:nvPr/>
        </p:nvSpPr>
        <p:spPr>
          <a:xfrm>
            <a:off x="1105670" y="541141"/>
            <a:ext cx="28376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KẾT QUẢ THỰC HIỆN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CF6DC3-7923-4126-AF79-F012441AF880}"/>
              </a:ext>
            </a:extLst>
          </p:cNvPr>
          <p:cNvSpPr/>
          <p:nvPr/>
        </p:nvSpPr>
        <p:spPr bwMode="auto">
          <a:xfrm>
            <a:off x="333250" y="363093"/>
            <a:ext cx="772420" cy="75755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E9A32-FD4A-4784-81D0-58FDEF635FAC}"/>
              </a:ext>
            </a:extLst>
          </p:cNvPr>
          <p:cNvSpPr txBox="1"/>
          <p:nvPr/>
        </p:nvSpPr>
        <p:spPr>
          <a:xfrm>
            <a:off x="568980" y="541141"/>
            <a:ext cx="32733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15173FE-9133-40B0-8EFC-2C1C8C6EE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455" y="-857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76D85C9-ADD3-4F6E-9599-9C5D89069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876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638B574-F67D-414D-8F65-5A1BDA405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71723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A2115-EA8D-4A56-BB40-70D94097DAAC}"/>
              </a:ext>
            </a:extLst>
          </p:cNvPr>
          <p:cNvSpPr/>
          <p:nvPr/>
        </p:nvSpPr>
        <p:spPr>
          <a:xfrm>
            <a:off x="2309200" y="6048858"/>
            <a:ext cx="45255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Giao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xem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lịch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sử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nông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trại</a:t>
            </a:r>
            <a:endParaRPr lang="en-US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127B6C-1F6F-4322-875D-83C469C72520}"/>
              </a:ext>
            </a:extLst>
          </p:cNvPr>
          <p:cNvSpPr/>
          <p:nvPr/>
        </p:nvSpPr>
        <p:spPr bwMode="auto">
          <a:xfrm>
            <a:off x="773787" y="1174768"/>
            <a:ext cx="1481496" cy="440297"/>
          </a:xfrm>
          <a:prstGeom prst="round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BBF7-28F3-4DAD-95B3-22BB9CE86887}"/>
              </a:ext>
            </a:extLst>
          </p:cNvPr>
          <p:cNvSpPr txBox="1"/>
          <p:nvPr/>
        </p:nvSpPr>
        <p:spPr>
          <a:xfrm>
            <a:off x="773787" y="1190437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249BA9-8111-4183-BA6E-4FD672044472}"/>
              </a:ext>
            </a:extLst>
          </p:cNvPr>
          <p:cNvSpPr/>
          <p:nvPr/>
        </p:nvSpPr>
        <p:spPr bwMode="auto">
          <a:xfrm>
            <a:off x="2358315" y="1171978"/>
            <a:ext cx="1162691" cy="440297"/>
          </a:xfrm>
          <a:prstGeom prst="round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A44629-6AA2-411B-A672-41BCF7C7A12C}"/>
              </a:ext>
            </a:extLst>
          </p:cNvPr>
          <p:cNvSpPr txBox="1"/>
          <p:nvPr/>
        </p:nvSpPr>
        <p:spPr>
          <a:xfrm>
            <a:off x="2358315" y="1187647"/>
            <a:ext cx="1162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87A89-A9BF-496F-BA72-2FF60FF36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1" y="1675490"/>
            <a:ext cx="2657475" cy="4333875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 bwMode="auto">
          <a:xfrm>
            <a:off x="8154335" y="6121570"/>
            <a:ext cx="637707" cy="431630"/>
          </a:xfrm>
          <a:prstGeom prst="ellipse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1400" dirty="0" smtClean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Gill Sans" charset="0"/>
              </a:rPr>
              <a:t>15</a:t>
            </a:r>
            <a:endParaRPr kumimoji="0" lang="en-US" sz="10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017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`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681" y="4345436"/>
            <a:ext cx="3305175" cy="63817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A8587B-D98B-4E2E-A7A8-373D0FC8E6E3}"/>
              </a:ext>
            </a:extLst>
          </p:cNvPr>
          <p:cNvSpPr/>
          <p:nvPr/>
        </p:nvSpPr>
        <p:spPr bwMode="auto">
          <a:xfrm>
            <a:off x="865700" y="427295"/>
            <a:ext cx="3390672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0063C-D38F-4EF8-B193-EA36F2605754}"/>
              </a:ext>
            </a:extLst>
          </p:cNvPr>
          <p:cNvSpPr txBox="1"/>
          <p:nvPr/>
        </p:nvSpPr>
        <p:spPr>
          <a:xfrm>
            <a:off x="1105670" y="541141"/>
            <a:ext cx="28376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KẾT QUẢ THỰC HIỆN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CF6DC3-7923-4126-AF79-F012441AF880}"/>
              </a:ext>
            </a:extLst>
          </p:cNvPr>
          <p:cNvSpPr/>
          <p:nvPr/>
        </p:nvSpPr>
        <p:spPr bwMode="auto">
          <a:xfrm>
            <a:off x="333250" y="363093"/>
            <a:ext cx="772420" cy="75755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E9A32-FD4A-4784-81D0-58FDEF635FAC}"/>
              </a:ext>
            </a:extLst>
          </p:cNvPr>
          <p:cNvSpPr txBox="1"/>
          <p:nvPr/>
        </p:nvSpPr>
        <p:spPr>
          <a:xfrm>
            <a:off x="568980" y="541141"/>
            <a:ext cx="32733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Rectangle: Rounded Corners 12">
            <a:extLst>
              <a:ext uri="{FF2B5EF4-FFF2-40B4-BE49-F238E27FC236}">
                <a16:creationId xmlns:a16="http://schemas.microsoft.com/office/drawing/2014/main" id="{10127B6C-1F6F-4322-875D-83C469C72520}"/>
              </a:ext>
            </a:extLst>
          </p:cNvPr>
          <p:cNvSpPr/>
          <p:nvPr/>
        </p:nvSpPr>
        <p:spPr bwMode="auto">
          <a:xfrm>
            <a:off x="773787" y="1174768"/>
            <a:ext cx="1481496" cy="440297"/>
          </a:xfrm>
          <a:prstGeom prst="round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5BBF7-28F3-4DAD-95B3-22BB9CE86887}"/>
              </a:ext>
            </a:extLst>
          </p:cNvPr>
          <p:cNvSpPr txBox="1"/>
          <p:nvPr/>
        </p:nvSpPr>
        <p:spPr>
          <a:xfrm>
            <a:off x="773787" y="1190437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15">
            <a:extLst>
              <a:ext uri="{FF2B5EF4-FFF2-40B4-BE49-F238E27FC236}">
                <a16:creationId xmlns:a16="http://schemas.microsoft.com/office/drawing/2014/main" id="{05249BA9-8111-4183-BA6E-4FD672044472}"/>
              </a:ext>
            </a:extLst>
          </p:cNvPr>
          <p:cNvSpPr/>
          <p:nvPr/>
        </p:nvSpPr>
        <p:spPr bwMode="auto">
          <a:xfrm>
            <a:off x="2358315" y="1171978"/>
            <a:ext cx="1162691" cy="440297"/>
          </a:xfrm>
          <a:prstGeom prst="round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A44629-6AA2-411B-A672-41BCF7C7A12C}"/>
              </a:ext>
            </a:extLst>
          </p:cNvPr>
          <p:cNvSpPr txBox="1"/>
          <p:nvPr/>
        </p:nvSpPr>
        <p:spPr>
          <a:xfrm>
            <a:off x="2358315" y="1187647"/>
            <a:ext cx="1162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87" y="1983091"/>
            <a:ext cx="2426613" cy="1143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185" y="1612275"/>
            <a:ext cx="2724150" cy="1257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5959" y="3477723"/>
            <a:ext cx="2762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/>
              <a:t>Yêu cầu nhập thông tin người đăng ký vân tay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69096" y="3123272"/>
            <a:ext cx="264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Thông báo khi camera phát hiện người lạ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30970" y="6095714"/>
            <a:ext cx="312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File </a:t>
            </a:r>
            <a:r>
              <a:rPr lang="en-US" dirty="0" err="1" smtClean="0"/>
              <a:t>ảnh</a:t>
            </a:r>
            <a:r>
              <a:rPr lang="en-US" dirty="0" smtClean="0"/>
              <a:t> lưu </a:t>
            </a:r>
            <a:r>
              <a:rPr lang="en-US" dirty="0" err="1" smtClean="0"/>
              <a:t>trư</a:t>
            </a:r>
            <a:r>
              <a:rPr lang="en-US" dirty="0" smtClean="0"/>
              <a:t>̃ ở node </a:t>
            </a:r>
            <a:r>
              <a:rPr lang="en-US" dirty="0" err="1" smtClean="0"/>
              <a:t>bảo</a:t>
            </a:r>
            <a:r>
              <a:rPr lang="en-US" dirty="0" smtClean="0"/>
              <a:t> </a:t>
            </a:r>
            <a:r>
              <a:rPr lang="en-US" dirty="0" err="1" smtClean="0"/>
              <a:t>mật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 bwMode="auto">
          <a:xfrm>
            <a:off x="8506293" y="6426370"/>
            <a:ext cx="637707" cy="431630"/>
          </a:xfrm>
          <a:prstGeom prst="ellipse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1400" dirty="0" smtClean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Gill Sans" charset="0"/>
              </a:rPr>
              <a:t>16</a:t>
            </a:r>
            <a:endParaRPr kumimoji="0" lang="en-US" sz="10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Gill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22" y="3998698"/>
            <a:ext cx="1150075" cy="11500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514" y="5362875"/>
            <a:ext cx="2943490" cy="59879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45997" y="5285265"/>
            <a:ext cx="312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Thông báo có người quét vân tay vào khu vườn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08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A8587B-D98B-4E2E-A7A8-373D0FC8E6E3}"/>
              </a:ext>
            </a:extLst>
          </p:cNvPr>
          <p:cNvSpPr/>
          <p:nvPr/>
        </p:nvSpPr>
        <p:spPr bwMode="auto">
          <a:xfrm>
            <a:off x="865700" y="427295"/>
            <a:ext cx="3390672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0063C-D38F-4EF8-B193-EA36F2605754}"/>
              </a:ext>
            </a:extLst>
          </p:cNvPr>
          <p:cNvSpPr txBox="1"/>
          <p:nvPr/>
        </p:nvSpPr>
        <p:spPr>
          <a:xfrm>
            <a:off x="1105670" y="541141"/>
            <a:ext cx="28376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KẾT QUẢ THỰC HIỆN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CF6DC3-7923-4126-AF79-F012441AF880}"/>
              </a:ext>
            </a:extLst>
          </p:cNvPr>
          <p:cNvSpPr/>
          <p:nvPr/>
        </p:nvSpPr>
        <p:spPr bwMode="auto">
          <a:xfrm>
            <a:off x="333250" y="363093"/>
            <a:ext cx="772420" cy="75755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E9A32-FD4A-4784-81D0-58FDEF635FAC}"/>
              </a:ext>
            </a:extLst>
          </p:cNvPr>
          <p:cNvSpPr txBox="1"/>
          <p:nvPr/>
        </p:nvSpPr>
        <p:spPr>
          <a:xfrm>
            <a:off x="568980" y="541141"/>
            <a:ext cx="32733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15173FE-9133-40B0-8EFC-2C1C8C6EE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76D85C9-ADD3-4F6E-9599-9C5D89069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876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638B574-F67D-414D-8F65-5A1BDA405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71723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A2115-EA8D-4A56-BB40-70D94097DAAC}"/>
              </a:ext>
            </a:extLst>
          </p:cNvPr>
          <p:cNvSpPr/>
          <p:nvPr/>
        </p:nvSpPr>
        <p:spPr>
          <a:xfrm>
            <a:off x="944610" y="6224680"/>
            <a:ext cx="3376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Giao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chính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dụng</a:t>
            </a:r>
            <a:endParaRPr lang="en-US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127B6C-1F6F-4322-875D-83C469C72520}"/>
              </a:ext>
            </a:extLst>
          </p:cNvPr>
          <p:cNvSpPr/>
          <p:nvPr/>
        </p:nvSpPr>
        <p:spPr bwMode="auto">
          <a:xfrm>
            <a:off x="773787" y="1174768"/>
            <a:ext cx="1481496" cy="440297"/>
          </a:xfrm>
          <a:prstGeom prst="round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BBF7-28F3-4DAD-95B3-22BB9CE86887}"/>
              </a:ext>
            </a:extLst>
          </p:cNvPr>
          <p:cNvSpPr txBox="1"/>
          <p:nvPr/>
        </p:nvSpPr>
        <p:spPr>
          <a:xfrm>
            <a:off x="773787" y="1190437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28300C-8FF0-4415-8134-964D8B73F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850" y="1863724"/>
            <a:ext cx="2691763" cy="439916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166EFAC-789E-45EE-8FD5-2E825A7FD4A5}"/>
              </a:ext>
            </a:extLst>
          </p:cNvPr>
          <p:cNvSpPr/>
          <p:nvPr/>
        </p:nvSpPr>
        <p:spPr bwMode="auto">
          <a:xfrm>
            <a:off x="2358315" y="1171978"/>
            <a:ext cx="2628167" cy="440297"/>
          </a:xfrm>
          <a:prstGeom prst="round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8EC400-C8AA-4867-9215-D70CBD54D1A2}"/>
              </a:ext>
            </a:extLst>
          </p:cNvPr>
          <p:cNvSpPr txBox="1"/>
          <p:nvPr/>
        </p:nvSpPr>
        <p:spPr>
          <a:xfrm>
            <a:off x="2358315" y="1187647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C9333E-4BA7-4F1C-9810-78BE91B5FD3D}"/>
              </a:ext>
            </a:extLst>
          </p:cNvPr>
          <p:cNvSpPr/>
          <p:nvPr/>
        </p:nvSpPr>
        <p:spPr>
          <a:xfrm>
            <a:off x="4574464" y="6262884"/>
            <a:ext cx="3889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Giao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lựa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chọn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chức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endParaRPr lang="en-US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 descr="C:\Users\Hieu\Downloads\62182752_1889968427769995_2998666258200657920_n (1).png">
            <a:extLst>
              <a:ext uri="{FF2B5EF4-FFF2-40B4-BE49-F238E27FC236}">
                <a16:creationId xmlns:a16="http://schemas.microsoft.com/office/drawing/2014/main" id="{3D65380B-F58B-434E-9D5A-98DFBFAB111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185" y="1893195"/>
            <a:ext cx="2691763" cy="436968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Oval 20"/>
          <p:cNvSpPr/>
          <p:nvPr/>
        </p:nvSpPr>
        <p:spPr bwMode="auto">
          <a:xfrm>
            <a:off x="8463670" y="6270214"/>
            <a:ext cx="637707" cy="431630"/>
          </a:xfrm>
          <a:prstGeom prst="ellipse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1400" dirty="0" smtClean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Gill Sans" charset="0"/>
              </a:rPr>
              <a:t>17</a:t>
            </a:r>
            <a:endParaRPr kumimoji="0" lang="en-US" sz="10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814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A8587B-D98B-4E2E-A7A8-373D0FC8E6E3}"/>
              </a:ext>
            </a:extLst>
          </p:cNvPr>
          <p:cNvSpPr/>
          <p:nvPr/>
        </p:nvSpPr>
        <p:spPr bwMode="auto">
          <a:xfrm>
            <a:off x="865700" y="427295"/>
            <a:ext cx="3390672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0063C-D38F-4EF8-B193-EA36F2605754}"/>
              </a:ext>
            </a:extLst>
          </p:cNvPr>
          <p:cNvSpPr txBox="1"/>
          <p:nvPr/>
        </p:nvSpPr>
        <p:spPr>
          <a:xfrm>
            <a:off x="1105670" y="541141"/>
            <a:ext cx="28376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KẾT QUẢ THỰC HIỆN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CF6DC3-7923-4126-AF79-F012441AF880}"/>
              </a:ext>
            </a:extLst>
          </p:cNvPr>
          <p:cNvSpPr/>
          <p:nvPr/>
        </p:nvSpPr>
        <p:spPr bwMode="auto">
          <a:xfrm>
            <a:off x="333250" y="363093"/>
            <a:ext cx="772420" cy="75755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E9A32-FD4A-4784-81D0-58FDEF635FAC}"/>
              </a:ext>
            </a:extLst>
          </p:cNvPr>
          <p:cNvSpPr txBox="1"/>
          <p:nvPr/>
        </p:nvSpPr>
        <p:spPr>
          <a:xfrm>
            <a:off x="568980" y="541141"/>
            <a:ext cx="32733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15173FE-9133-40B0-8EFC-2C1C8C6EE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76D85C9-ADD3-4F6E-9599-9C5D89069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876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638B574-F67D-414D-8F65-5A1BDA405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71723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A2115-EA8D-4A56-BB40-70D94097DAAC}"/>
              </a:ext>
            </a:extLst>
          </p:cNvPr>
          <p:cNvSpPr/>
          <p:nvPr/>
        </p:nvSpPr>
        <p:spPr>
          <a:xfrm>
            <a:off x="5864011" y="6025764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vi-VN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ơ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đồ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</a:t>
            </a:r>
            <a:r>
              <a:rPr lang="vi-VN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ư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ờn</a:t>
            </a:r>
            <a:endParaRPr lang="en-US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127B6C-1F6F-4322-875D-83C469C72520}"/>
              </a:ext>
            </a:extLst>
          </p:cNvPr>
          <p:cNvSpPr/>
          <p:nvPr/>
        </p:nvSpPr>
        <p:spPr bwMode="auto">
          <a:xfrm>
            <a:off x="773787" y="1174768"/>
            <a:ext cx="1481496" cy="440297"/>
          </a:xfrm>
          <a:prstGeom prst="round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BBF7-28F3-4DAD-95B3-22BB9CE86887}"/>
              </a:ext>
            </a:extLst>
          </p:cNvPr>
          <p:cNvSpPr txBox="1"/>
          <p:nvPr/>
        </p:nvSpPr>
        <p:spPr>
          <a:xfrm>
            <a:off x="773787" y="1190437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257224-F2FC-41B9-A64B-6F54CFC735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03955" y="1841679"/>
            <a:ext cx="3110136" cy="4237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C7708D-28DF-468B-B6AF-44225609D783}"/>
              </a:ext>
            </a:extLst>
          </p:cNvPr>
          <p:cNvSpPr/>
          <p:nvPr/>
        </p:nvSpPr>
        <p:spPr>
          <a:xfrm>
            <a:off x="1044511" y="6025764"/>
            <a:ext cx="32424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Kết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quét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mã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560664-D8C7-49DB-BAE7-A5F3CCC27C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14" y="2052878"/>
            <a:ext cx="3390672" cy="357111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40659B9-6FE7-4105-B54F-368C4CB9AD6D}"/>
              </a:ext>
            </a:extLst>
          </p:cNvPr>
          <p:cNvSpPr/>
          <p:nvPr/>
        </p:nvSpPr>
        <p:spPr bwMode="auto">
          <a:xfrm>
            <a:off x="2358315" y="1171978"/>
            <a:ext cx="2628167" cy="440297"/>
          </a:xfrm>
          <a:prstGeom prst="round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8C425F-8463-47B6-8406-653FC0E8B150}"/>
              </a:ext>
            </a:extLst>
          </p:cNvPr>
          <p:cNvSpPr txBox="1"/>
          <p:nvPr/>
        </p:nvSpPr>
        <p:spPr>
          <a:xfrm>
            <a:off x="2358315" y="1187647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408335" y="6367470"/>
            <a:ext cx="637707" cy="431630"/>
          </a:xfrm>
          <a:prstGeom prst="ellipse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1400" dirty="0" smtClean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Gill Sans" charset="0"/>
              </a:rPr>
              <a:t>18</a:t>
            </a:r>
            <a:endParaRPr kumimoji="0" lang="en-US" sz="10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50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A8587B-D98B-4E2E-A7A8-373D0FC8E6E3}"/>
              </a:ext>
            </a:extLst>
          </p:cNvPr>
          <p:cNvSpPr/>
          <p:nvPr/>
        </p:nvSpPr>
        <p:spPr bwMode="auto">
          <a:xfrm>
            <a:off x="865699" y="427295"/>
            <a:ext cx="4864079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0063C-D38F-4EF8-B193-EA36F2605754}"/>
              </a:ext>
            </a:extLst>
          </p:cNvPr>
          <p:cNvSpPr txBox="1"/>
          <p:nvPr/>
        </p:nvSpPr>
        <p:spPr>
          <a:xfrm>
            <a:off x="1132044" y="541141"/>
            <a:ext cx="459773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KẾT LUẬN VÀ H</a:t>
            </a:r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ỚNG PHÁT TRIỂN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CF6DC3-7923-4126-AF79-F012441AF880}"/>
              </a:ext>
            </a:extLst>
          </p:cNvPr>
          <p:cNvSpPr/>
          <p:nvPr/>
        </p:nvSpPr>
        <p:spPr bwMode="auto">
          <a:xfrm>
            <a:off x="333250" y="363093"/>
            <a:ext cx="772420" cy="75755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E9A32-FD4A-4784-81D0-58FDEF635FAC}"/>
              </a:ext>
            </a:extLst>
          </p:cNvPr>
          <p:cNvSpPr txBox="1"/>
          <p:nvPr/>
        </p:nvSpPr>
        <p:spPr>
          <a:xfrm>
            <a:off x="568980" y="541141"/>
            <a:ext cx="32733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A7C3FE-CE6C-4068-AB67-3CC0E644D241}"/>
              </a:ext>
            </a:extLst>
          </p:cNvPr>
          <p:cNvSpPr txBox="1"/>
          <p:nvPr/>
        </p:nvSpPr>
        <p:spPr>
          <a:xfrm>
            <a:off x="865699" y="2025313"/>
            <a:ext cx="6606296" cy="1420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mô-đun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Thu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trồng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Giám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ng</a:t>
            </a:r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ời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v</a:t>
            </a:r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ờn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57A9F2C-6181-4906-920D-177C133A0AA1}"/>
              </a:ext>
            </a:extLst>
          </p:cNvPr>
          <p:cNvSpPr/>
          <p:nvPr/>
        </p:nvSpPr>
        <p:spPr bwMode="auto">
          <a:xfrm>
            <a:off x="896315" y="1260287"/>
            <a:ext cx="1484702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DA1F56-7ECB-4B39-BB3A-FF3B0AAE73BF}"/>
              </a:ext>
            </a:extLst>
          </p:cNvPr>
          <p:cNvSpPr txBox="1"/>
          <p:nvPr/>
        </p:nvSpPr>
        <p:spPr>
          <a:xfrm>
            <a:off x="896314" y="1372925"/>
            <a:ext cx="148470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6E73EA0-0EE0-4AA5-9DFD-4FDB4380A505}"/>
              </a:ext>
            </a:extLst>
          </p:cNvPr>
          <p:cNvSpPr/>
          <p:nvPr/>
        </p:nvSpPr>
        <p:spPr bwMode="auto">
          <a:xfrm>
            <a:off x="896315" y="3585278"/>
            <a:ext cx="2774164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B74846-162D-4667-A875-C434F2C8D600}"/>
              </a:ext>
            </a:extLst>
          </p:cNvPr>
          <p:cNvSpPr txBox="1"/>
          <p:nvPr/>
        </p:nvSpPr>
        <p:spPr>
          <a:xfrm>
            <a:off x="896314" y="3697916"/>
            <a:ext cx="277416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ỚNG PHÁT TRIỂN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192C14-68DA-4F54-906B-920F888AD319}"/>
              </a:ext>
            </a:extLst>
          </p:cNvPr>
          <p:cNvSpPr/>
          <p:nvPr/>
        </p:nvSpPr>
        <p:spPr>
          <a:xfrm>
            <a:off x="906472" y="4350304"/>
            <a:ext cx="7851162" cy="18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Tối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ưu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việc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truyền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vi-VN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gói tin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qua Lora</a:t>
            </a:r>
            <a:r>
              <a:rPr lang="vi-VN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Thiết kế, tối ưu lại giao diện website và điện thoạ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vi-VN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Bổ sung thêm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nhiều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loại</a:t>
            </a:r>
            <a:r>
              <a:rPr lang="vi-VN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cảm biến.</a:t>
            </a:r>
            <a:endParaRPr lang="en-US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Nâng cao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khả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r>
              <a:rPr lang="vi-VN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bảo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mật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hệ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thống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vi-VN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8154335" y="6121570"/>
            <a:ext cx="637707" cy="431630"/>
          </a:xfrm>
          <a:prstGeom prst="ellipse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1400" dirty="0" smtClean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Gill Sans" charset="0"/>
              </a:rPr>
              <a:t>19</a:t>
            </a:r>
            <a:endParaRPr kumimoji="0" lang="en-US" sz="10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85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004525F-B8DB-4E3F-86ED-B52AA301EC42}"/>
              </a:ext>
            </a:extLst>
          </p:cNvPr>
          <p:cNvSpPr/>
          <p:nvPr/>
        </p:nvSpPr>
        <p:spPr bwMode="auto">
          <a:xfrm>
            <a:off x="3334110" y="986347"/>
            <a:ext cx="2716495" cy="585837"/>
          </a:xfrm>
          <a:prstGeom prst="rect">
            <a:avLst/>
          </a:prstGeom>
          <a:solidFill>
            <a:schemeClr val="accent3"/>
          </a:solidFill>
          <a:ln w="76200" cap="flat" cmpd="thickThin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EC3EC2-E073-4202-9659-B4736BC97273}"/>
              </a:ext>
            </a:extLst>
          </p:cNvPr>
          <p:cNvSpPr/>
          <p:nvPr/>
        </p:nvSpPr>
        <p:spPr bwMode="auto">
          <a:xfrm>
            <a:off x="2366820" y="2091582"/>
            <a:ext cx="4895543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BFF61-8B52-4DE4-9CD9-D4F328516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512" y="1052085"/>
            <a:ext cx="3015970" cy="429698"/>
          </a:xfrm>
        </p:spPr>
        <p:txBody>
          <a:bodyPr anchor="ctr"/>
          <a:lstStyle/>
          <a:p>
            <a:pPr algn="just"/>
            <a:r>
              <a:rPr lang="vi-V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NỘI DUNG CHÍNH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7E659-088B-47EB-966E-315408C0C902}"/>
              </a:ext>
            </a:extLst>
          </p:cNvPr>
          <p:cNvSpPr txBox="1"/>
          <p:nvPr/>
        </p:nvSpPr>
        <p:spPr>
          <a:xfrm>
            <a:off x="2622531" y="2195230"/>
            <a:ext cx="175240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TỔNG QUAN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48C8D0-D629-482C-ACD3-A59F0467AE4C}"/>
              </a:ext>
            </a:extLst>
          </p:cNvPr>
          <p:cNvSpPr/>
          <p:nvPr/>
        </p:nvSpPr>
        <p:spPr bwMode="auto">
          <a:xfrm>
            <a:off x="1834371" y="2027380"/>
            <a:ext cx="772420" cy="75755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8F913B-93DE-4716-B4C3-3A3543512551}"/>
              </a:ext>
            </a:extLst>
          </p:cNvPr>
          <p:cNvSpPr txBox="1"/>
          <p:nvPr/>
        </p:nvSpPr>
        <p:spPr>
          <a:xfrm>
            <a:off x="2070102" y="2205428"/>
            <a:ext cx="32733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182160-32F9-4A38-918B-BA3C1963AFD0}"/>
              </a:ext>
            </a:extLst>
          </p:cNvPr>
          <p:cNvSpPr/>
          <p:nvPr/>
        </p:nvSpPr>
        <p:spPr bwMode="auto">
          <a:xfrm>
            <a:off x="2366821" y="3118585"/>
            <a:ext cx="4895542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275475-6F56-42AC-B96A-5C4A18816C58}"/>
              </a:ext>
            </a:extLst>
          </p:cNvPr>
          <p:cNvSpPr txBox="1"/>
          <p:nvPr/>
        </p:nvSpPr>
        <p:spPr>
          <a:xfrm>
            <a:off x="2606791" y="3229353"/>
            <a:ext cx="310694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THIẾT KẾ VÀ THI CÔNG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F87B60-F617-4FD2-B86F-6AF7EBCD2B42}"/>
              </a:ext>
            </a:extLst>
          </p:cNvPr>
          <p:cNvSpPr/>
          <p:nvPr/>
        </p:nvSpPr>
        <p:spPr bwMode="auto">
          <a:xfrm>
            <a:off x="1834371" y="3054383"/>
            <a:ext cx="772420" cy="75755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F564C1-6C7E-4B14-AC1B-61D16B96C7A9}"/>
              </a:ext>
            </a:extLst>
          </p:cNvPr>
          <p:cNvSpPr txBox="1"/>
          <p:nvPr/>
        </p:nvSpPr>
        <p:spPr>
          <a:xfrm>
            <a:off x="2070102" y="3232010"/>
            <a:ext cx="32733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8CDA92B-BEC2-4C46-94D2-70E8B81A25F1}"/>
              </a:ext>
            </a:extLst>
          </p:cNvPr>
          <p:cNvSpPr/>
          <p:nvPr/>
        </p:nvSpPr>
        <p:spPr bwMode="auto">
          <a:xfrm>
            <a:off x="2384110" y="4148687"/>
            <a:ext cx="4878254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AF02D-FFE9-425A-A041-958567A569A2}"/>
              </a:ext>
            </a:extLst>
          </p:cNvPr>
          <p:cNvSpPr txBox="1"/>
          <p:nvPr/>
        </p:nvSpPr>
        <p:spPr>
          <a:xfrm>
            <a:off x="2639820" y="4264940"/>
            <a:ext cx="28376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KẾT QUẢ THỰC HIỆN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67F4373-DA23-4880-ABA2-4BC91B04D1DF}"/>
              </a:ext>
            </a:extLst>
          </p:cNvPr>
          <p:cNvSpPr/>
          <p:nvPr/>
        </p:nvSpPr>
        <p:spPr bwMode="auto">
          <a:xfrm>
            <a:off x="1851660" y="4084485"/>
            <a:ext cx="772420" cy="75755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FEFFB8-CB8B-4F83-A617-61BB3C2DC8E5}"/>
              </a:ext>
            </a:extLst>
          </p:cNvPr>
          <p:cNvSpPr txBox="1"/>
          <p:nvPr/>
        </p:nvSpPr>
        <p:spPr>
          <a:xfrm>
            <a:off x="2068157" y="4281636"/>
            <a:ext cx="36259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8324D91-2423-49AA-999D-0865A62365DE}"/>
              </a:ext>
            </a:extLst>
          </p:cNvPr>
          <p:cNvSpPr/>
          <p:nvPr/>
        </p:nvSpPr>
        <p:spPr bwMode="auto">
          <a:xfrm>
            <a:off x="2398285" y="5178789"/>
            <a:ext cx="4864079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D966BB-90F7-4D43-8BCA-DD6EA8F8D4AC}"/>
              </a:ext>
            </a:extLst>
          </p:cNvPr>
          <p:cNvSpPr txBox="1"/>
          <p:nvPr/>
        </p:nvSpPr>
        <p:spPr>
          <a:xfrm>
            <a:off x="2664630" y="5292635"/>
            <a:ext cx="459773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KẾT LUẬN VÀ H</a:t>
            </a:r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ỚNG PHÁT TRIỂN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CB6B87-027A-4F56-AA0D-6DEF13C96C0B}"/>
              </a:ext>
            </a:extLst>
          </p:cNvPr>
          <p:cNvSpPr/>
          <p:nvPr/>
        </p:nvSpPr>
        <p:spPr bwMode="auto">
          <a:xfrm>
            <a:off x="1865836" y="5114587"/>
            <a:ext cx="772420" cy="75755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33ED41-288C-48F3-9C01-D2E6F0AB60FE}"/>
              </a:ext>
            </a:extLst>
          </p:cNvPr>
          <p:cNvSpPr txBox="1"/>
          <p:nvPr/>
        </p:nvSpPr>
        <p:spPr>
          <a:xfrm>
            <a:off x="2101566" y="5292635"/>
            <a:ext cx="32733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8154335" y="6121570"/>
            <a:ext cx="637707" cy="431630"/>
          </a:xfrm>
          <a:prstGeom prst="ellipse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1400" dirty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Gill Sans" charset="0"/>
              </a:rPr>
              <a:t>2</a:t>
            </a:r>
            <a:endParaRPr kumimoji="0" lang="en-US" sz="10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014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34664A-5C23-4BF4-AED1-5C9F21A018A4}"/>
              </a:ext>
            </a:extLst>
          </p:cNvPr>
          <p:cNvSpPr/>
          <p:nvPr/>
        </p:nvSpPr>
        <p:spPr bwMode="auto">
          <a:xfrm>
            <a:off x="450761" y="1584101"/>
            <a:ext cx="8229600" cy="3618964"/>
          </a:xfrm>
          <a:prstGeom prst="round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53" name="Rectangle 5"/>
          <p:cNvSpPr>
            <a:spLocks/>
          </p:cNvSpPr>
          <p:nvPr/>
        </p:nvSpPr>
        <p:spPr bwMode="auto">
          <a:xfrm>
            <a:off x="727690" y="2160431"/>
            <a:ext cx="7688620" cy="253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14288" tIns="14288" rIns="14288" bIns="14288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CẢM </a:t>
            </a:r>
            <a:r>
              <a:rPr lang="vi-VN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Ơ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N QUÝ THẦY CÔ VÀ CÁC BẠN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397653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A8587B-D98B-4E2E-A7A8-373D0FC8E6E3}"/>
              </a:ext>
            </a:extLst>
          </p:cNvPr>
          <p:cNvSpPr/>
          <p:nvPr/>
        </p:nvSpPr>
        <p:spPr bwMode="auto">
          <a:xfrm>
            <a:off x="865700" y="427295"/>
            <a:ext cx="3390672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0063C-D38F-4EF8-B193-EA36F2605754}"/>
              </a:ext>
            </a:extLst>
          </p:cNvPr>
          <p:cNvSpPr txBox="1"/>
          <p:nvPr/>
        </p:nvSpPr>
        <p:spPr>
          <a:xfrm>
            <a:off x="1121410" y="530943"/>
            <a:ext cx="175240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TỔNG QUAN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CF6DC3-7923-4126-AF79-F012441AF880}"/>
              </a:ext>
            </a:extLst>
          </p:cNvPr>
          <p:cNvSpPr/>
          <p:nvPr/>
        </p:nvSpPr>
        <p:spPr bwMode="auto">
          <a:xfrm>
            <a:off x="333250" y="363093"/>
            <a:ext cx="772420" cy="75755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E9A32-FD4A-4784-81D0-58FDEF635FAC}"/>
              </a:ext>
            </a:extLst>
          </p:cNvPr>
          <p:cNvSpPr txBox="1"/>
          <p:nvPr/>
        </p:nvSpPr>
        <p:spPr>
          <a:xfrm>
            <a:off x="568981" y="541141"/>
            <a:ext cx="32733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8154335" y="6121570"/>
            <a:ext cx="637707" cy="431630"/>
          </a:xfrm>
          <a:prstGeom prst="ellipse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1400" dirty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Gill Sans" charset="0"/>
              </a:rPr>
              <a:t>3</a:t>
            </a:r>
            <a:endParaRPr kumimoji="0" lang="en-US" sz="10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Gill Sans" charset="0"/>
            </a:endParaRPr>
          </a:p>
        </p:txBody>
      </p:sp>
      <p:pic>
        <p:nvPicPr>
          <p:cNvPr id="1026" name="Picture 2" descr="Káº¿t quáº£ hÃ¬nh áº£nh cho smartfa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463" y="1590321"/>
            <a:ext cx="3201139" cy="240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áº¿t quáº£ hÃ¬nh áº£nh cho smartfa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763" y="4192118"/>
            <a:ext cx="3686850" cy="19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áº¿t quáº£ hÃ¬nh áº£nh cho smartfar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35" y="1590321"/>
            <a:ext cx="3600156" cy="240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724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A8587B-D98B-4E2E-A7A8-373D0FC8E6E3}"/>
              </a:ext>
            </a:extLst>
          </p:cNvPr>
          <p:cNvSpPr/>
          <p:nvPr/>
        </p:nvSpPr>
        <p:spPr bwMode="auto">
          <a:xfrm>
            <a:off x="865700" y="427295"/>
            <a:ext cx="3390672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0063C-D38F-4EF8-B193-EA36F2605754}"/>
              </a:ext>
            </a:extLst>
          </p:cNvPr>
          <p:cNvSpPr txBox="1"/>
          <p:nvPr/>
        </p:nvSpPr>
        <p:spPr>
          <a:xfrm>
            <a:off x="1121410" y="530943"/>
            <a:ext cx="175240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TỔNG QUAN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CF6DC3-7923-4126-AF79-F012441AF880}"/>
              </a:ext>
            </a:extLst>
          </p:cNvPr>
          <p:cNvSpPr/>
          <p:nvPr/>
        </p:nvSpPr>
        <p:spPr bwMode="auto">
          <a:xfrm>
            <a:off x="333250" y="363093"/>
            <a:ext cx="772420" cy="75755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E9A32-FD4A-4784-81D0-58FDEF635FAC}"/>
              </a:ext>
            </a:extLst>
          </p:cNvPr>
          <p:cNvSpPr txBox="1"/>
          <p:nvPr/>
        </p:nvSpPr>
        <p:spPr>
          <a:xfrm>
            <a:off x="568981" y="541141"/>
            <a:ext cx="32733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63537B-FF8D-41FD-877E-D2E436ACE9EC}"/>
              </a:ext>
            </a:extLst>
          </p:cNvPr>
          <p:cNvSpPr/>
          <p:nvPr/>
        </p:nvSpPr>
        <p:spPr>
          <a:xfrm>
            <a:off x="1121410" y="1531237"/>
            <a:ext cx="681197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Tìm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hiểu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và nghiên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cứu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vê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Tìm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hiểu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về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các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kit Arduino và Raspberry Pi</a:t>
            </a:r>
            <a:r>
              <a:rPr lang="vi-V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Xây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dựng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mô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hình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khu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vườn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thông minh </a:t>
            </a:r>
            <a:r>
              <a:rPr lang="vi-V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thu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thập</a:t>
            </a:r>
            <a:r>
              <a:rPr lang="vi-V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các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thông số môi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trường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có hệ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thống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bảo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mật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154335" y="6121570"/>
            <a:ext cx="637707" cy="431630"/>
          </a:xfrm>
          <a:prstGeom prst="ellipse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1400" dirty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Gill Sans" charset="0"/>
              </a:rPr>
              <a:t>4</a:t>
            </a:r>
            <a:endParaRPr kumimoji="0" lang="en-US" sz="10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806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A8587B-D98B-4E2E-A7A8-373D0FC8E6E3}"/>
              </a:ext>
            </a:extLst>
          </p:cNvPr>
          <p:cNvSpPr/>
          <p:nvPr/>
        </p:nvSpPr>
        <p:spPr bwMode="auto">
          <a:xfrm>
            <a:off x="865700" y="427295"/>
            <a:ext cx="3390672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0063C-D38F-4EF8-B193-EA36F2605754}"/>
              </a:ext>
            </a:extLst>
          </p:cNvPr>
          <p:cNvSpPr txBox="1"/>
          <p:nvPr/>
        </p:nvSpPr>
        <p:spPr>
          <a:xfrm>
            <a:off x="1105670" y="541141"/>
            <a:ext cx="310694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THIẾT KẾ VÀ THI CÔNG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CF6DC3-7923-4126-AF79-F012441AF880}"/>
              </a:ext>
            </a:extLst>
          </p:cNvPr>
          <p:cNvSpPr/>
          <p:nvPr/>
        </p:nvSpPr>
        <p:spPr bwMode="auto">
          <a:xfrm>
            <a:off x="333250" y="363093"/>
            <a:ext cx="772420" cy="75755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E9A32-FD4A-4784-81D0-58FDEF635FAC}"/>
              </a:ext>
            </a:extLst>
          </p:cNvPr>
          <p:cNvSpPr txBox="1"/>
          <p:nvPr/>
        </p:nvSpPr>
        <p:spPr>
          <a:xfrm>
            <a:off x="568980" y="541141"/>
            <a:ext cx="32733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8" name="Picture 7" descr="mo hinh he thong">
            <a:extLst>
              <a:ext uri="{FF2B5EF4-FFF2-40B4-BE49-F238E27FC236}">
                <a16:creationId xmlns:a16="http://schemas.microsoft.com/office/drawing/2014/main" id="{E5150297-BDE6-4EDC-A34C-1E58D4AD78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79" y="1624378"/>
            <a:ext cx="8762841" cy="37348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41E82-01F4-4CE5-A82C-4A7ABA8E31B4}"/>
              </a:ext>
            </a:extLst>
          </p:cNvPr>
          <p:cNvSpPr txBox="1"/>
          <p:nvPr/>
        </p:nvSpPr>
        <p:spPr>
          <a:xfrm>
            <a:off x="3411264" y="5359250"/>
            <a:ext cx="2321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154335" y="6121570"/>
            <a:ext cx="637707" cy="431630"/>
          </a:xfrm>
          <a:prstGeom prst="ellipse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1400" dirty="0" smtClean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Gill Sans" charset="0"/>
              </a:rPr>
              <a:t>5</a:t>
            </a:r>
            <a:endParaRPr kumimoji="0" lang="en-US" sz="10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188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A8587B-D98B-4E2E-A7A8-373D0FC8E6E3}"/>
              </a:ext>
            </a:extLst>
          </p:cNvPr>
          <p:cNvSpPr/>
          <p:nvPr/>
        </p:nvSpPr>
        <p:spPr bwMode="auto">
          <a:xfrm>
            <a:off x="865700" y="427295"/>
            <a:ext cx="3390672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0063C-D38F-4EF8-B193-EA36F2605754}"/>
              </a:ext>
            </a:extLst>
          </p:cNvPr>
          <p:cNvSpPr txBox="1"/>
          <p:nvPr/>
        </p:nvSpPr>
        <p:spPr>
          <a:xfrm>
            <a:off x="1105670" y="541141"/>
            <a:ext cx="310694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THIẾT KẾ VÀ THI CÔNG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CF6DC3-7923-4126-AF79-F012441AF880}"/>
              </a:ext>
            </a:extLst>
          </p:cNvPr>
          <p:cNvSpPr/>
          <p:nvPr/>
        </p:nvSpPr>
        <p:spPr bwMode="auto">
          <a:xfrm>
            <a:off x="333250" y="363093"/>
            <a:ext cx="772420" cy="75755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E9A32-FD4A-4784-81D0-58FDEF635FAC}"/>
              </a:ext>
            </a:extLst>
          </p:cNvPr>
          <p:cNvSpPr txBox="1"/>
          <p:nvPr/>
        </p:nvSpPr>
        <p:spPr>
          <a:xfrm>
            <a:off x="568980" y="541141"/>
            <a:ext cx="32733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09" y="1767200"/>
            <a:ext cx="5752381" cy="5000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9F9055-7DB8-44E4-B7A1-062B184DEF53}"/>
              </a:ext>
            </a:extLst>
          </p:cNvPr>
          <p:cNvSpPr/>
          <p:nvPr/>
        </p:nvSpPr>
        <p:spPr bwMode="auto">
          <a:xfrm>
            <a:off x="773787" y="1174768"/>
            <a:ext cx="2077113" cy="440297"/>
          </a:xfrm>
          <a:prstGeom prst="round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E43D44-0B0F-451C-8FDB-B6CD7C8C53C0}"/>
              </a:ext>
            </a:extLst>
          </p:cNvPr>
          <p:cNvSpPr txBox="1"/>
          <p:nvPr/>
        </p:nvSpPr>
        <p:spPr>
          <a:xfrm>
            <a:off x="842017" y="1191895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Node cảm biến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8154335" y="6121570"/>
            <a:ext cx="637707" cy="431630"/>
          </a:xfrm>
          <a:prstGeom prst="ellipse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1400" dirty="0" smtClean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Gill Sans" charset="0"/>
              </a:rPr>
              <a:t>6</a:t>
            </a:r>
            <a:endParaRPr kumimoji="0" lang="en-US" sz="10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862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A8587B-D98B-4E2E-A7A8-373D0FC8E6E3}"/>
              </a:ext>
            </a:extLst>
          </p:cNvPr>
          <p:cNvSpPr/>
          <p:nvPr/>
        </p:nvSpPr>
        <p:spPr bwMode="auto">
          <a:xfrm>
            <a:off x="865700" y="427295"/>
            <a:ext cx="3390672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0063C-D38F-4EF8-B193-EA36F2605754}"/>
              </a:ext>
            </a:extLst>
          </p:cNvPr>
          <p:cNvSpPr txBox="1"/>
          <p:nvPr/>
        </p:nvSpPr>
        <p:spPr>
          <a:xfrm>
            <a:off x="1105670" y="541141"/>
            <a:ext cx="310694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THIẾT KẾ VÀ THI CÔNG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CF6DC3-7923-4126-AF79-F012441AF880}"/>
              </a:ext>
            </a:extLst>
          </p:cNvPr>
          <p:cNvSpPr/>
          <p:nvPr/>
        </p:nvSpPr>
        <p:spPr bwMode="auto">
          <a:xfrm>
            <a:off x="333250" y="363093"/>
            <a:ext cx="772420" cy="75755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E9A32-FD4A-4784-81D0-58FDEF635FAC}"/>
              </a:ext>
            </a:extLst>
          </p:cNvPr>
          <p:cNvSpPr txBox="1"/>
          <p:nvPr/>
        </p:nvSpPr>
        <p:spPr>
          <a:xfrm>
            <a:off x="568980" y="541141"/>
            <a:ext cx="32733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70" y="1629429"/>
            <a:ext cx="6838095" cy="5228571"/>
          </a:xfrm>
          <a:prstGeom prst="rect">
            <a:avLst/>
          </a:prstGeom>
        </p:spPr>
      </p:pic>
      <p:sp>
        <p:nvSpPr>
          <p:cNvPr id="10" name="Rectangle: Rounded Corners 12">
            <a:extLst>
              <a:ext uri="{FF2B5EF4-FFF2-40B4-BE49-F238E27FC236}">
                <a16:creationId xmlns:a16="http://schemas.microsoft.com/office/drawing/2014/main" id="{9C9F9055-7DB8-44E4-B7A1-062B184DEF53}"/>
              </a:ext>
            </a:extLst>
          </p:cNvPr>
          <p:cNvSpPr/>
          <p:nvPr/>
        </p:nvSpPr>
        <p:spPr bwMode="auto">
          <a:xfrm>
            <a:off x="773787" y="1174768"/>
            <a:ext cx="1948873" cy="440297"/>
          </a:xfrm>
          <a:prstGeom prst="round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E43D44-0B0F-451C-8FDB-B6CD7C8C53C0}"/>
              </a:ext>
            </a:extLst>
          </p:cNvPr>
          <p:cNvSpPr txBox="1"/>
          <p:nvPr/>
        </p:nvSpPr>
        <p:spPr>
          <a:xfrm>
            <a:off x="842017" y="1191895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Node bảo mật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154335" y="6121570"/>
            <a:ext cx="637707" cy="431630"/>
          </a:xfrm>
          <a:prstGeom prst="ellipse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1400" dirty="0" smtClean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Gill Sans" charset="0"/>
              </a:rPr>
              <a:t>7</a:t>
            </a:r>
            <a:endParaRPr kumimoji="0" lang="en-US" sz="10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70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A8587B-D98B-4E2E-A7A8-373D0FC8E6E3}"/>
              </a:ext>
            </a:extLst>
          </p:cNvPr>
          <p:cNvSpPr/>
          <p:nvPr/>
        </p:nvSpPr>
        <p:spPr bwMode="auto">
          <a:xfrm>
            <a:off x="865700" y="427295"/>
            <a:ext cx="3390672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0063C-D38F-4EF8-B193-EA36F2605754}"/>
              </a:ext>
            </a:extLst>
          </p:cNvPr>
          <p:cNvSpPr txBox="1"/>
          <p:nvPr/>
        </p:nvSpPr>
        <p:spPr>
          <a:xfrm>
            <a:off x="1105670" y="541141"/>
            <a:ext cx="310694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THIẾT KẾ VÀ THI CÔNG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CF6DC3-7923-4126-AF79-F012441AF880}"/>
              </a:ext>
            </a:extLst>
          </p:cNvPr>
          <p:cNvSpPr/>
          <p:nvPr/>
        </p:nvSpPr>
        <p:spPr bwMode="auto">
          <a:xfrm>
            <a:off x="333250" y="363093"/>
            <a:ext cx="772420" cy="75755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E9A32-FD4A-4784-81D0-58FDEF635FAC}"/>
              </a:ext>
            </a:extLst>
          </p:cNvPr>
          <p:cNvSpPr txBox="1"/>
          <p:nvPr/>
        </p:nvSpPr>
        <p:spPr>
          <a:xfrm>
            <a:off x="568980" y="541141"/>
            <a:ext cx="32733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70" y="1887537"/>
            <a:ext cx="6772275" cy="3743325"/>
          </a:xfrm>
          <a:prstGeom prst="rect">
            <a:avLst/>
          </a:prstGeom>
        </p:spPr>
      </p:pic>
      <p:sp>
        <p:nvSpPr>
          <p:cNvPr id="8" name="Rectangle: Rounded Corners 12">
            <a:extLst>
              <a:ext uri="{FF2B5EF4-FFF2-40B4-BE49-F238E27FC236}">
                <a16:creationId xmlns:a16="http://schemas.microsoft.com/office/drawing/2014/main" id="{9C9F9055-7DB8-44E4-B7A1-062B184DEF53}"/>
              </a:ext>
            </a:extLst>
          </p:cNvPr>
          <p:cNvSpPr/>
          <p:nvPr/>
        </p:nvSpPr>
        <p:spPr bwMode="auto">
          <a:xfrm>
            <a:off x="773787" y="1174768"/>
            <a:ext cx="5273694" cy="440297"/>
          </a:xfrm>
          <a:prstGeom prst="round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43D44-0B0F-451C-8FDB-B6CD7C8C53C0}"/>
              </a:ext>
            </a:extLst>
          </p:cNvPr>
          <p:cNvSpPr txBox="1"/>
          <p:nvPr/>
        </p:nvSpPr>
        <p:spPr>
          <a:xfrm>
            <a:off x="842017" y="1191895"/>
            <a:ext cx="5205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Gateway, website và ứng dụng điện thoại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8154335" y="6121570"/>
            <a:ext cx="637707" cy="431630"/>
          </a:xfrm>
          <a:prstGeom prst="ellipse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1400" dirty="0" smtClean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Gill Sans" charset="0"/>
              </a:rPr>
              <a:t>8</a:t>
            </a:r>
            <a:endParaRPr kumimoji="0" lang="en-US" sz="10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490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A8587B-D98B-4E2E-A7A8-373D0FC8E6E3}"/>
              </a:ext>
            </a:extLst>
          </p:cNvPr>
          <p:cNvSpPr/>
          <p:nvPr/>
        </p:nvSpPr>
        <p:spPr bwMode="auto">
          <a:xfrm>
            <a:off x="865700" y="427295"/>
            <a:ext cx="3390672" cy="629151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0063C-D38F-4EF8-B193-EA36F2605754}"/>
              </a:ext>
            </a:extLst>
          </p:cNvPr>
          <p:cNvSpPr txBox="1"/>
          <p:nvPr/>
        </p:nvSpPr>
        <p:spPr>
          <a:xfrm>
            <a:off x="1105670" y="541141"/>
            <a:ext cx="28376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KẾT QUẢ THỰC HIỆN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CF6DC3-7923-4126-AF79-F012441AF880}"/>
              </a:ext>
            </a:extLst>
          </p:cNvPr>
          <p:cNvSpPr/>
          <p:nvPr/>
        </p:nvSpPr>
        <p:spPr bwMode="auto">
          <a:xfrm>
            <a:off x="333250" y="363093"/>
            <a:ext cx="772420" cy="75755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E9A32-FD4A-4784-81D0-58FDEF635FAC}"/>
              </a:ext>
            </a:extLst>
          </p:cNvPr>
          <p:cNvSpPr txBox="1"/>
          <p:nvPr/>
        </p:nvSpPr>
        <p:spPr>
          <a:xfrm>
            <a:off x="568980" y="541141"/>
            <a:ext cx="32733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1026" name="Picture 102">
            <a:extLst>
              <a:ext uri="{FF2B5EF4-FFF2-40B4-BE49-F238E27FC236}">
                <a16:creationId xmlns:a16="http://schemas.microsoft.com/office/drawing/2014/main" id="{8A31D479-3FD9-4450-A891-3D40EB154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762" y="1733387"/>
            <a:ext cx="3272855" cy="403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3">
            <a:extLst>
              <a:ext uri="{FF2B5EF4-FFF2-40B4-BE49-F238E27FC236}">
                <a16:creationId xmlns:a16="http://schemas.microsoft.com/office/drawing/2014/main" id="{AA6B1B70-F997-41CF-9A4F-CAE4CCAB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617" y="1733387"/>
            <a:ext cx="3272854" cy="403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315173FE-9133-40B0-8EFC-2C1C8C6EE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76D85C9-ADD3-4F6E-9599-9C5D89069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876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638B574-F67D-414D-8F65-5A1BDA405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71723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F1E01-5F1C-4517-BA30-CABFCB81C3DC}"/>
              </a:ext>
            </a:extLst>
          </p:cNvPr>
          <p:cNvSpPr/>
          <p:nvPr/>
        </p:nvSpPr>
        <p:spPr>
          <a:xfrm>
            <a:off x="2712356" y="6030595"/>
            <a:ext cx="3719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Tổng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quan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mô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hệ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thống</a:t>
            </a:r>
            <a:endParaRPr lang="en-US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9F9055-7DB8-44E4-B7A1-062B184DEF53}"/>
              </a:ext>
            </a:extLst>
          </p:cNvPr>
          <p:cNvSpPr/>
          <p:nvPr/>
        </p:nvSpPr>
        <p:spPr bwMode="auto">
          <a:xfrm>
            <a:off x="773787" y="1174768"/>
            <a:ext cx="1662840" cy="440297"/>
          </a:xfrm>
          <a:prstGeom prst="round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E43D44-0B0F-451C-8FDB-B6CD7C8C53C0}"/>
              </a:ext>
            </a:extLst>
          </p:cNvPr>
          <p:cNvSpPr txBox="1"/>
          <p:nvPr/>
        </p:nvSpPr>
        <p:spPr>
          <a:xfrm>
            <a:off x="842017" y="1191895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cứng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8154335" y="6121570"/>
            <a:ext cx="637707" cy="431630"/>
          </a:xfrm>
          <a:prstGeom prst="ellipse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1400" dirty="0" smtClean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Gill Sans" charset="0"/>
              </a:rPr>
              <a:t>9</a:t>
            </a:r>
            <a:endParaRPr kumimoji="0" lang="en-US" sz="10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106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Title Slid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2939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CAE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Slide">
      <a:majorFont>
        <a:latin typeface="Calibri"/>
        <a:ea typeface="ヒラギノ角ゴ ProN W3"/>
        <a:cs typeface="ヒラギノ角ゴ ProN W3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541</Words>
  <Application>Microsoft Office PowerPoint</Application>
  <PresentationFormat>On-screen Show (4:3)</PresentationFormat>
  <Paragraphs>132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Gill Sans</vt:lpstr>
      <vt:lpstr>Open Sans</vt:lpstr>
      <vt:lpstr>ヒラギノ角ゴ ProN W3</vt:lpstr>
      <vt:lpstr>Default - Title Slide</vt:lpstr>
      <vt:lpstr>PowerPoint Presentation</vt:lpstr>
      <vt:lpstr>NỘI DUNG CHÍNH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`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Nhựt Anh Hồ</dc:creator>
  <cp:lastModifiedBy>Khang Huynh Nguyen</cp:lastModifiedBy>
  <cp:revision>37</cp:revision>
  <dcterms:created xsi:type="dcterms:W3CDTF">2019-06-15T06:53:28Z</dcterms:created>
  <dcterms:modified xsi:type="dcterms:W3CDTF">2019-06-19T17:40:01Z</dcterms:modified>
</cp:coreProperties>
</file>